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36"/>
  </p:notesMasterIdLst>
  <p:sldIdLst>
    <p:sldId id="259" r:id="rId5"/>
    <p:sldId id="260" r:id="rId6"/>
    <p:sldId id="261" r:id="rId7"/>
    <p:sldId id="4948" r:id="rId8"/>
    <p:sldId id="4957" r:id="rId9"/>
    <p:sldId id="285" r:id="rId10"/>
    <p:sldId id="4931" r:id="rId11"/>
    <p:sldId id="4953" r:id="rId12"/>
    <p:sldId id="291" r:id="rId13"/>
    <p:sldId id="4954" r:id="rId14"/>
    <p:sldId id="4955" r:id="rId15"/>
    <p:sldId id="4956" r:id="rId16"/>
    <p:sldId id="263" r:id="rId17"/>
    <p:sldId id="258" r:id="rId18"/>
    <p:sldId id="4932" r:id="rId19"/>
    <p:sldId id="3764" r:id="rId20"/>
    <p:sldId id="4933" r:id="rId21"/>
    <p:sldId id="4934" r:id="rId22"/>
    <p:sldId id="4935" r:id="rId23"/>
    <p:sldId id="4941" r:id="rId24"/>
    <p:sldId id="4943" r:id="rId25"/>
    <p:sldId id="4944" r:id="rId26"/>
    <p:sldId id="4945" r:id="rId27"/>
    <p:sldId id="288" r:id="rId28"/>
    <p:sldId id="4946" r:id="rId29"/>
    <p:sldId id="4950" r:id="rId30"/>
    <p:sldId id="4949" r:id="rId31"/>
    <p:sldId id="4951" r:id="rId32"/>
    <p:sldId id="4952" r:id="rId33"/>
    <p:sldId id="4936" r:id="rId34"/>
    <p:sldId id="494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1"/>
    <a:srgbClr val="344529"/>
    <a:srgbClr val="2B3922"/>
    <a:srgbClr val="2E3722"/>
    <a:srgbClr val="FCF7F1"/>
    <a:srgbClr val="B8D233"/>
    <a:srgbClr val="5CC6D6"/>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19" autoAdjust="0"/>
  </p:normalViewPr>
  <p:slideViewPr>
    <p:cSldViewPr snapToGrid="0">
      <p:cViewPr varScale="1">
        <p:scale>
          <a:sx n="85" d="100"/>
          <a:sy n="85" d="100"/>
        </p:scale>
        <p:origin x="48" y="2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076B36-D4CC-4208-B52D-BFB82319C99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A89B584-0850-4981-9C57-B9F6B9EF2E9C}">
      <dgm:prSet custT="1"/>
      <dgm:spPr/>
      <dgm:t>
        <a:bodyPr/>
        <a:lstStyle/>
        <a:p>
          <a:r>
            <a:rPr lang="en-US" sz="1800" dirty="0"/>
            <a:t>Dev</a:t>
          </a:r>
        </a:p>
      </dgm:t>
    </dgm:pt>
    <dgm:pt modelId="{40CAA3D4-36F8-4C79-BCED-9E1E0C177742}" type="parTrans" cxnId="{B50CA83A-A02B-4654-9035-1820FD4D218D}">
      <dgm:prSet/>
      <dgm:spPr/>
      <dgm:t>
        <a:bodyPr/>
        <a:lstStyle/>
        <a:p>
          <a:endParaRPr lang="en-US" sz="2400"/>
        </a:p>
      </dgm:t>
    </dgm:pt>
    <dgm:pt modelId="{E9F86EA4-BAF3-4DD8-9AEF-AB621C8E7225}" type="sibTrans" cxnId="{B50CA83A-A02B-4654-9035-1820FD4D218D}">
      <dgm:prSet custT="1"/>
      <dgm:spPr/>
      <dgm:t>
        <a:bodyPr/>
        <a:lstStyle/>
        <a:p>
          <a:endParaRPr lang="en-US" sz="2800"/>
        </a:p>
      </dgm:t>
    </dgm:pt>
    <dgm:pt modelId="{6F97BF35-64D9-41DF-9BFF-75DEE3323C22}">
      <dgm:prSet phldrT="[Text]" custT="1"/>
      <dgm:spPr/>
      <dgm:t>
        <a:bodyPr/>
        <a:lstStyle/>
        <a:p>
          <a:r>
            <a:rPr lang="en-US" sz="1800" dirty="0"/>
            <a:t>Build</a:t>
          </a:r>
        </a:p>
        <a:p>
          <a:r>
            <a:rPr lang="en-US" sz="1800" dirty="0"/>
            <a:t>/Test</a:t>
          </a:r>
        </a:p>
      </dgm:t>
    </dgm:pt>
    <dgm:pt modelId="{6DACE053-2774-4C17-A2A7-F7D579A0F613}" type="parTrans" cxnId="{71DBABA5-E35E-4F7D-B0BA-79E7EB09D907}">
      <dgm:prSet/>
      <dgm:spPr/>
      <dgm:t>
        <a:bodyPr/>
        <a:lstStyle/>
        <a:p>
          <a:endParaRPr lang="en-US" sz="2400"/>
        </a:p>
      </dgm:t>
    </dgm:pt>
    <dgm:pt modelId="{239EB53E-8F98-4BCD-8FEA-A9EE437A5BFC}" type="sibTrans" cxnId="{71DBABA5-E35E-4F7D-B0BA-79E7EB09D907}">
      <dgm:prSet custT="1"/>
      <dgm:spPr/>
      <dgm:t>
        <a:bodyPr/>
        <a:lstStyle/>
        <a:p>
          <a:endParaRPr lang="en-US" sz="2800"/>
        </a:p>
      </dgm:t>
    </dgm:pt>
    <dgm:pt modelId="{4CD7863D-FBAB-487D-804D-F52BD98B2FD4}">
      <dgm:prSet phldrT="[Text]" custT="1"/>
      <dgm:spPr/>
      <dgm:t>
        <a:bodyPr/>
        <a:lstStyle/>
        <a:p>
          <a:r>
            <a:rPr lang="en-US" sz="1800" dirty="0"/>
            <a:t>Deploy</a:t>
          </a:r>
        </a:p>
      </dgm:t>
    </dgm:pt>
    <dgm:pt modelId="{3B688C1F-D970-42F1-A0B5-7166ADBBEA7F}" type="parTrans" cxnId="{4F31129C-5561-44C2-AA86-166CD29E9C2F}">
      <dgm:prSet/>
      <dgm:spPr/>
      <dgm:t>
        <a:bodyPr/>
        <a:lstStyle/>
        <a:p>
          <a:endParaRPr lang="en-US" sz="2400"/>
        </a:p>
      </dgm:t>
    </dgm:pt>
    <dgm:pt modelId="{1B41282C-8A56-4F06-9CDD-F62A64C378BA}" type="sibTrans" cxnId="{4F31129C-5561-44C2-AA86-166CD29E9C2F}">
      <dgm:prSet custT="1"/>
      <dgm:spPr/>
      <dgm:t>
        <a:bodyPr/>
        <a:lstStyle/>
        <a:p>
          <a:endParaRPr lang="en-US" sz="2800"/>
        </a:p>
      </dgm:t>
    </dgm:pt>
    <dgm:pt modelId="{528E19B7-D798-4FC7-84DC-90FE6A312AD0}">
      <dgm:prSet phldrT="[Text]" custT="1"/>
      <dgm:spPr/>
      <dgm:t>
        <a:bodyPr/>
        <a:lstStyle/>
        <a:p>
          <a:r>
            <a:rPr lang="en-US" sz="1800" dirty="0"/>
            <a:t>Plan</a:t>
          </a:r>
        </a:p>
      </dgm:t>
    </dgm:pt>
    <dgm:pt modelId="{0CE7E51F-5558-407C-BD91-529FD176A223}" type="parTrans" cxnId="{EF26EF8B-9BB7-49A9-9EEA-815DF4D55953}">
      <dgm:prSet/>
      <dgm:spPr/>
      <dgm:t>
        <a:bodyPr/>
        <a:lstStyle/>
        <a:p>
          <a:endParaRPr lang="en-US" sz="2400"/>
        </a:p>
      </dgm:t>
    </dgm:pt>
    <dgm:pt modelId="{0BDE75B8-CD8B-470B-AA31-CC275862058F}" type="sibTrans" cxnId="{EF26EF8B-9BB7-49A9-9EEA-815DF4D55953}">
      <dgm:prSet custT="1"/>
      <dgm:spPr/>
      <dgm:t>
        <a:bodyPr/>
        <a:lstStyle/>
        <a:p>
          <a:endParaRPr lang="en-US" sz="2800"/>
        </a:p>
      </dgm:t>
    </dgm:pt>
    <dgm:pt modelId="{AD2CDC74-DB1A-42ED-99EB-0401E615C38E}">
      <dgm:prSet phldrT="[Text]" custT="1"/>
      <dgm:spPr/>
      <dgm:t>
        <a:bodyPr/>
        <a:lstStyle/>
        <a:p>
          <a:r>
            <a:rPr lang="en-US" sz="1400" dirty="0"/>
            <a:t>Operation</a:t>
          </a:r>
        </a:p>
      </dgm:t>
    </dgm:pt>
    <dgm:pt modelId="{56EFB736-0B52-4245-9D96-33149CC10FF0}" type="parTrans" cxnId="{F6EBCCBC-B119-471B-A269-24ACC92F5FEF}">
      <dgm:prSet/>
      <dgm:spPr/>
      <dgm:t>
        <a:bodyPr/>
        <a:lstStyle/>
        <a:p>
          <a:endParaRPr lang="en-US" sz="2400"/>
        </a:p>
      </dgm:t>
    </dgm:pt>
    <dgm:pt modelId="{33C4CCC3-D95E-4E5E-9CFF-1968ADF3973E}" type="sibTrans" cxnId="{F6EBCCBC-B119-471B-A269-24ACC92F5FEF}">
      <dgm:prSet custT="1"/>
      <dgm:spPr/>
      <dgm:t>
        <a:bodyPr/>
        <a:lstStyle/>
        <a:p>
          <a:endParaRPr lang="en-US" sz="2800"/>
        </a:p>
      </dgm:t>
    </dgm:pt>
    <dgm:pt modelId="{71C0BA69-36EF-4D6B-BFA3-BD35C5AAEC66}">
      <dgm:prSet phldrT="[Text]" custT="1"/>
      <dgm:spPr/>
      <dgm:t>
        <a:bodyPr/>
        <a:lstStyle/>
        <a:p>
          <a:r>
            <a:rPr lang="en-US" sz="1800" dirty="0"/>
            <a:t>Monitor</a:t>
          </a:r>
        </a:p>
      </dgm:t>
    </dgm:pt>
    <dgm:pt modelId="{AEF4D116-26FC-4888-AD0F-56B40D0FDEED}" type="parTrans" cxnId="{7AA1D54D-041D-47FA-8B52-37C54AABFDDA}">
      <dgm:prSet/>
      <dgm:spPr/>
      <dgm:t>
        <a:bodyPr/>
        <a:lstStyle/>
        <a:p>
          <a:endParaRPr lang="en-US" sz="2400"/>
        </a:p>
      </dgm:t>
    </dgm:pt>
    <dgm:pt modelId="{DB430624-15B0-41A5-9753-61C7602D6D6E}" type="sibTrans" cxnId="{7AA1D54D-041D-47FA-8B52-37C54AABFDDA}">
      <dgm:prSet custT="1"/>
      <dgm:spPr/>
      <dgm:t>
        <a:bodyPr/>
        <a:lstStyle/>
        <a:p>
          <a:endParaRPr lang="en-US" sz="2800"/>
        </a:p>
      </dgm:t>
    </dgm:pt>
    <dgm:pt modelId="{5C29514D-B0A9-4A72-9ADF-2C214DEDF7F7}" type="pres">
      <dgm:prSet presAssocID="{AD076B36-D4CC-4208-B52D-BFB82319C99E}" presName="cycle" presStyleCnt="0">
        <dgm:presLayoutVars>
          <dgm:dir/>
          <dgm:resizeHandles val="exact"/>
        </dgm:presLayoutVars>
      </dgm:prSet>
      <dgm:spPr/>
    </dgm:pt>
    <dgm:pt modelId="{787AA9F3-A5EA-4E20-87C2-DFE8B5513577}" type="pres">
      <dgm:prSet presAssocID="{528E19B7-D798-4FC7-84DC-90FE6A312AD0}" presName="node" presStyleLbl="node1" presStyleIdx="0" presStyleCnt="6">
        <dgm:presLayoutVars>
          <dgm:bulletEnabled val="1"/>
        </dgm:presLayoutVars>
      </dgm:prSet>
      <dgm:spPr/>
    </dgm:pt>
    <dgm:pt modelId="{B3D41C81-9D47-4878-90B2-E9E93802DBDC}" type="pres">
      <dgm:prSet presAssocID="{0BDE75B8-CD8B-470B-AA31-CC275862058F}" presName="sibTrans" presStyleLbl="sibTrans2D1" presStyleIdx="0" presStyleCnt="6"/>
      <dgm:spPr/>
    </dgm:pt>
    <dgm:pt modelId="{39ADA81D-C19D-4221-9466-E94CEB9114AD}" type="pres">
      <dgm:prSet presAssocID="{0BDE75B8-CD8B-470B-AA31-CC275862058F}" presName="connectorText" presStyleLbl="sibTrans2D1" presStyleIdx="0" presStyleCnt="6"/>
      <dgm:spPr/>
    </dgm:pt>
    <dgm:pt modelId="{B74815D9-E60B-4A20-9579-BA9C8F72A002}" type="pres">
      <dgm:prSet presAssocID="{0A89B584-0850-4981-9C57-B9F6B9EF2E9C}" presName="node" presStyleLbl="node1" presStyleIdx="1" presStyleCnt="6">
        <dgm:presLayoutVars>
          <dgm:bulletEnabled val="1"/>
        </dgm:presLayoutVars>
      </dgm:prSet>
      <dgm:spPr/>
    </dgm:pt>
    <dgm:pt modelId="{300643CE-5803-4BDE-9B09-1FB1178CDD43}" type="pres">
      <dgm:prSet presAssocID="{E9F86EA4-BAF3-4DD8-9AEF-AB621C8E7225}" presName="sibTrans" presStyleLbl="sibTrans2D1" presStyleIdx="1" presStyleCnt="6"/>
      <dgm:spPr/>
    </dgm:pt>
    <dgm:pt modelId="{C848D0C6-84E1-44BF-AA51-CBD1F8BA94BA}" type="pres">
      <dgm:prSet presAssocID="{E9F86EA4-BAF3-4DD8-9AEF-AB621C8E7225}" presName="connectorText" presStyleLbl="sibTrans2D1" presStyleIdx="1" presStyleCnt="6"/>
      <dgm:spPr/>
    </dgm:pt>
    <dgm:pt modelId="{8891AC6C-27A9-4772-B64C-CD31EB587E4E}" type="pres">
      <dgm:prSet presAssocID="{6F97BF35-64D9-41DF-9BFF-75DEE3323C22}" presName="node" presStyleLbl="node1" presStyleIdx="2" presStyleCnt="6">
        <dgm:presLayoutVars>
          <dgm:bulletEnabled val="1"/>
        </dgm:presLayoutVars>
      </dgm:prSet>
      <dgm:spPr/>
    </dgm:pt>
    <dgm:pt modelId="{D4A118A4-A08D-4477-B9D3-FCF5CA3EE41D}" type="pres">
      <dgm:prSet presAssocID="{239EB53E-8F98-4BCD-8FEA-A9EE437A5BFC}" presName="sibTrans" presStyleLbl="sibTrans2D1" presStyleIdx="2" presStyleCnt="6"/>
      <dgm:spPr/>
    </dgm:pt>
    <dgm:pt modelId="{06510AB0-9D6C-4965-96F8-00531BB4D2D3}" type="pres">
      <dgm:prSet presAssocID="{239EB53E-8F98-4BCD-8FEA-A9EE437A5BFC}" presName="connectorText" presStyleLbl="sibTrans2D1" presStyleIdx="2" presStyleCnt="6"/>
      <dgm:spPr/>
    </dgm:pt>
    <dgm:pt modelId="{3D69DA8C-1737-47DA-AF61-5E2B7BECB7AD}" type="pres">
      <dgm:prSet presAssocID="{4CD7863D-FBAB-487D-804D-F52BD98B2FD4}" presName="node" presStyleLbl="node1" presStyleIdx="3" presStyleCnt="6">
        <dgm:presLayoutVars>
          <dgm:bulletEnabled val="1"/>
        </dgm:presLayoutVars>
      </dgm:prSet>
      <dgm:spPr/>
    </dgm:pt>
    <dgm:pt modelId="{C7EB9022-D208-4365-9128-ECE79C503759}" type="pres">
      <dgm:prSet presAssocID="{1B41282C-8A56-4F06-9CDD-F62A64C378BA}" presName="sibTrans" presStyleLbl="sibTrans2D1" presStyleIdx="3" presStyleCnt="6"/>
      <dgm:spPr/>
    </dgm:pt>
    <dgm:pt modelId="{CDD517AB-DCD6-4F5B-8DAE-6000B8C9FAC7}" type="pres">
      <dgm:prSet presAssocID="{1B41282C-8A56-4F06-9CDD-F62A64C378BA}" presName="connectorText" presStyleLbl="sibTrans2D1" presStyleIdx="3" presStyleCnt="6"/>
      <dgm:spPr/>
    </dgm:pt>
    <dgm:pt modelId="{46C670C8-87B0-4C83-820C-581666B72BD7}" type="pres">
      <dgm:prSet presAssocID="{AD2CDC74-DB1A-42ED-99EB-0401E615C38E}" presName="node" presStyleLbl="node1" presStyleIdx="4" presStyleCnt="6">
        <dgm:presLayoutVars>
          <dgm:bulletEnabled val="1"/>
        </dgm:presLayoutVars>
      </dgm:prSet>
      <dgm:spPr/>
    </dgm:pt>
    <dgm:pt modelId="{2C76848B-3CA7-4062-924A-593E241A9577}" type="pres">
      <dgm:prSet presAssocID="{33C4CCC3-D95E-4E5E-9CFF-1968ADF3973E}" presName="sibTrans" presStyleLbl="sibTrans2D1" presStyleIdx="4" presStyleCnt="6"/>
      <dgm:spPr/>
    </dgm:pt>
    <dgm:pt modelId="{A79DB02D-0DA6-4682-B512-9352ADC134E6}" type="pres">
      <dgm:prSet presAssocID="{33C4CCC3-D95E-4E5E-9CFF-1968ADF3973E}" presName="connectorText" presStyleLbl="sibTrans2D1" presStyleIdx="4" presStyleCnt="6"/>
      <dgm:spPr/>
    </dgm:pt>
    <dgm:pt modelId="{1CD0F423-DA52-4B57-8698-9CD53EF28A32}" type="pres">
      <dgm:prSet presAssocID="{71C0BA69-36EF-4D6B-BFA3-BD35C5AAEC66}" presName="node" presStyleLbl="node1" presStyleIdx="5" presStyleCnt="6">
        <dgm:presLayoutVars>
          <dgm:bulletEnabled val="1"/>
        </dgm:presLayoutVars>
      </dgm:prSet>
      <dgm:spPr/>
    </dgm:pt>
    <dgm:pt modelId="{C079D5ED-BBEF-45AC-B382-B9F1C1EAE89A}" type="pres">
      <dgm:prSet presAssocID="{DB430624-15B0-41A5-9753-61C7602D6D6E}" presName="sibTrans" presStyleLbl="sibTrans2D1" presStyleIdx="5" presStyleCnt="6"/>
      <dgm:spPr/>
    </dgm:pt>
    <dgm:pt modelId="{84878084-FAB3-46FF-90D5-BCBC68525884}" type="pres">
      <dgm:prSet presAssocID="{DB430624-15B0-41A5-9753-61C7602D6D6E}" presName="connectorText" presStyleLbl="sibTrans2D1" presStyleIdx="5" presStyleCnt="6"/>
      <dgm:spPr/>
    </dgm:pt>
  </dgm:ptLst>
  <dgm:cxnLst>
    <dgm:cxn modelId="{232F0306-AE71-42CF-912E-EEE18AC12AD6}" type="presOf" srcId="{0A89B584-0850-4981-9C57-B9F6B9EF2E9C}" destId="{B74815D9-E60B-4A20-9579-BA9C8F72A002}" srcOrd="0" destOrd="0" presId="urn:microsoft.com/office/officeart/2005/8/layout/cycle2"/>
    <dgm:cxn modelId="{E669CD06-2636-42C3-82B3-0AED303BE61D}" type="presOf" srcId="{AD2CDC74-DB1A-42ED-99EB-0401E615C38E}" destId="{46C670C8-87B0-4C83-820C-581666B72BD7}" srcOrd="0" destOrd="0" presId="urn:microsoft.com/office/officeart/2005/8/layout/cycle2"/>
    <dgm:cxn modelId="{C3462D0E-CC03-4F6A-A90A-27E0DE363FAD}" type="presOf" srcId="{E9F86EA4-BAF3-4DD8-9AEF-AB621C8E7225}" destId="{300643CE-5803-4BDE-9B09-1FB1178CDD43}" srcOrd="0" destOrd="0" presId="urn:microsoft.com/office/officeart/2005/8/layout/cycle2"/>
    <dgm:cxn modelId="{F468B618-D4B8-442B-9BC4-A6475EFCA837}" type="presOf" srcId="{239EB53E-8F98-4BCD-8FEA-A9EE437A5BFC}" destId="{D4A118A4-A08D-4477-B9D3-FCF5CA3EE41D}" srcOrd="0" destOrd="0" presId="urn:microsoft.com/office/officeart/2005/8/layout/cycle2"/>
    <dgm:cxn modelId="{D8397721-C09E-4282-9F29-4DCD7EBD1598}" type="presOf" srcId="{4CD7863D-FBAB-487D-804D-F52BD98B2FD4}" destId="{3D69DA8C-1737-47DA-AF61-5E2B7BECB7AD}" srcOrd="0" destOrd="0" presId="urn:microsoft.com/office/officeart/2005/8/layout/cycle2"/>
    <dgm:cxn modelId="{B50CA83A-A02B-4654-9035-1820FD4D218D}" srcId="{AD076B36-D4CC-4208-B52D-BFB82319C99E}" destId="{0A89B584-0850-4981-9C57-B9F6B9EF2E9C}" srcOrd="1" destOrd="0" parTransId="{40CAA3D4-36F8-4C79-BCED-9E1E0C177742}" sibTransId="{E9F86EA4-BAF3-4DD8-9AEF-AB621C8E7225}"/>
    <dgm:cxn modelId="{0923053C-161A-42E0-AA9D-2F2F65626223}" type="presOf" srcId="{DB430624-15B0-41A5-9753-61C7602D6D6E}" destId="{84878084-FAB3-46FF-90D5-BCBC68525884}" srcOrd="1" destOrd="0" presId="urn:microsoft.com/office/officeart/2005/8/layout/cycle2"/>
    <dgm:cxn modelId="{5E097F5E-71B5-4C05-AEA1-C241E80F5BAF}" type="presOf" srcId="{1B41282C-8A56-4F06-9CDD-F62A64C378BA}" destId="{CDD517AB-DCD6-4F5B-8DAE-6000B8C9FAC7}" srcOrd="1" destOrd="0" presId="urn:microsoft.com/office/officeart/2005/8/layout/cycle2"/>
    <dgm:cxn modelId="{7AA1D54D-041D-47FA-8B52-37C54AABFDDA}" srcId="{AD076B36-D4CC-4208-B52D-BFB82319C99E}" destId="{71C0BA69-36EF-4D6B-BFA3-BD35C5AAEC66}" srcOrd="5" destOrd="0" parTransId="{AEF4D116-26FC-4888-AD0F-56B40D0FDEED}" sibTransId="{DB430624-15B0-41A5-9753-61C7602D6D6E}"/>
    <dgm:cxn modelId="{6D1E5F87-0334-4132-B707-590598E9C741}" type="presOf" srcId="{DB430624-15B0-41A5-9753-61C7602D6D6E}" destId="{C079D5ED-BBEF-45AC-B382-B9F1C1EAE89A}" srcOrd="0" destOrd="0" presId="urn:microsoft.com/office/officeart/2005/8/layout/cycle2"/>
    <dgm:cxn modelId="{EF26EF8B-9BB7-49A9-9EEA-815DF4D55953}" srcId="{AD076B36-D4CC-4208-B52D-BFB82319C99E}" destId="{528E19B7-D798-4FC7-84DC-90FE6A312AD0}" srcOrd="0" destOrd="0" parTransId="{0CE7E51F-5558-407C-BD91-529FD176A223}" sibTransId="{0BDE75B8-CD8B-470B-AA31-CC275862058F}"/>
    <dgm:cxn modelId="{38A41E8E-A78F-47CB-9F16-62BC74C8F8BE}" type="presOf" srcId="{1B41282C-8A56-4F06-9CDD-F62A64C378BA}" destId="{C7EB9022-D208-4365-9128-ECE79C503759}" srcOrd="0" destOrd="0" presId="urn:microsoft.com/office/officeart/2005/8/layout/cycle2"/>
    <dgm:cxn modelId="{4F31129C-5561-44C2-AA86-166CD29E9C2F}" srcId="{AD076B36-D4CC-4208-B52D-BFB82319C99E}" destId="{4CD7863D-FBAB-487D-804D-F52BD98B2FD4}" srcOrd="3" destOrd="0" parTransId="{3B688C1F-D970-42F1-A0B5-7166ADBBEA7F}" sibTransId="{1B41282C-8A56-4F06-9CDD-F62A64C378BA}"/>
    <dgm:cxn modelId="{A5D8489D-5FFE-4A65-8862-F7B8D52A0C99}" type="presOf" srcId="{528E19B7-D798-4FC7-84DC-90FE6A312AD0}" destId="{787AA9F3-A5EA-4E20-87C2-DFE8B5513577}" srcOrd="0" destOrd="0" presId="urn:microsoft.com/office/officeart/2005/8/layout/cycle2"/>
    <dgm:cxn modelId="{F3D7C39D-B3D2-4C5E-AC59-9D11B373C307}" type="presOf" srcId="{239EB53E-8F98-4BCD-8FEA-A9EE437A5BFC}" destId="{06510AB0-9D6C-4965-96F8-00531BB4D2D3}" srcOrd="1" destOrd="0" presId="urn:microsoft.com/office/officeart/2005/8/layout/cycle2"/>
    <dgm:cxn modelId="{2CCB39A1-C175-48CC-A304-079612D3A73A}" type="presOf" srcId="{71C0BA69-36EF-4D6B-BFA3-BD35C5AAEC66}" destId="{1CD0F423-DA52-4B57-8698-9CD53EF28A32}" srcOrd="0" destOrd="0" presId="urn:microsoft.com/office/officeart/2005/8/layout/cycle2"/>
    <dgm:cxn modelId="{71DBABA5-E35E-4F7D-B0BA-79E7EB09D907}" srcId="{AD076B36-D4CC-4208-B52D-BFB82319C99E}" destId="{6F97BF35-64D9-41DF-9BFF-75DEE3323C22}" srcOrd="2" destOrd="0" parTransId="{6DACE053-2774-4C17-A2A7-F7D579A0F613}" sibTransId="{239EB53E-8F98-4BCD-8FEA-A9EE437A5BFC}"/>
    <dgm:cxn modelId="{9F0AEAA6-A642-449D-B377-5D00F2823287}" type="presOf" srcId="{0BDE75B8-CD8B-470B-AA31-CC275862058F}" destId="{B3D41C81-9D47-4878-90B2-E9E93802DBDC}" srcOrd="0" destOrd="0" presId="urn:microsoft.com/office/officeart/2005/8/layout/cycle2"/>
    <dgm:cxn modelId="{3360C3AD-F499-4DF7-90B0-E22D86CC353B}" type="presOf" srcId="{E9F86EA4-BAF3-4DD8-9AEF-AB621C8E7225}" destId="{C848D0C6-84E1-44BF-AA51-CBD1F8BA94BA}" srcOrd="1" destOrd="0" presId="urn:microsoft.com/office/officeart/2005/8/layout/cycle2"/>
    <dgm:cxn modelId="{F6EBCCBC-B119-471B-A269-24ACC92F5FEF}" srcId="{AD076B36-D4CC-4208-B52D-BFB82319C99E}" destId="{AD2CDC74-DB1A-42ED-99EB-0401E615C38E}" srcOrd="4" destOrd="0" parTransId="{56EFB736-0B52-4245-9D96-33149CC10FF0}" sibTransId="{33C4CCC3-D95E-4E5E-9CFF-1968ADF3973E}"/>
    <dgm:cxn modelId="{1E7FB4BE-748E-41A7-A108-7BD596812D72}" type="presOf" srcId="{33C4CCC3-D95E-4E5E-9CFF-1968ADF3973E}" destId="{2C76848B-3CA7-4062-924A-593E241A9577}" srcOrd="0" destOrd="0" presId="urn:microsoft.com/office/officeart/2005/8/layout/cycle2"/>
    <dgm:cxn modelId="{32BB6FEB-511A-462A-9300-A5482ED8ADB4}" type="presOf" srcId="{33C4CCC3-D95E-4E5E-9CFF-1968ADF3973E}" destId="{A79DB02D-0DA6-4682-B512-9352ADC134E6}" srcOrd="1" destOrd="0" presId="urn:microsoft.com/office/officeart/2005/8/layout/cycle2"/>
    <dgm:cxn modelId="{E735C7EC-EA1F-4B64-B482-00DBFF6684C3}" type="presOf" srcId="{6F97BF35-64D9-41DF-9BFF-75DEE3323C22}" destId="{8891AC6C-27A9-4772-B64C-CD31EB587E4E}" srcOrd="0" destOrd="0" presId="urn:microsoft.com/office/officeart/2005/8/layout/cycle2"/>
    <dgm:cxn modelId="{72C399F3-CB7B-478C-B63D-84B4495D61A0}" type="presOf" srcId="{0BDE75B8-CD8B-470B-AA31-CC275862058F}" destId="{39ADA81D-C19D-4221-9466-E94CEB9114AD}" srcOrd="1" destOrd="0" presId="urn:microsoft.com/office/officeart/2005/8/layout/cycle2"/>
    <dgm:cxn modelId="{6F7E33FC-B7D1-40E3-8AC6-A134ADC01086}" type="presOf" srcId="{AD076B36-D4CC-4208-B52D-BFB82319C99E}" destId="{5C29514D-B0A9-4A72-9ADF-2C214DEDF7F7}" srcOrd="0" destOrd="0" presId="urn:microsoft.com/office/officeart/2005/8/layout/cycle2"/>
    <dgm:cxn modelId="{4566D5D0-B58F-4AE4-99FC-120969F7503E}" type="presParOf" srcId="{5C29514D-B0A9-4A72-9ADF-2C214DEDF7F7}" destId="{787AA9F3-A5EA-4E20-87C2-DFE8B5513577}" srcOrd="0" destOrd="0" presId="urn:microsoft.com/office/officeart/2005/8/layout/cycle2"/>
    <dgm:cxn modelId="{CD7178D7-A37E-41F0-95B8-593BF6B6D050}" type="presParOf" srcId="{5C29514D-B0A9-4A72-9ADF-2C214DEDF7F7}" destId="{B3D41C81-9D47-4878-90B2-E9E93802DBDC}" srcOrd="1" destOrd="0" presId="urn:microsoft.com/office/officeart/2005/8/layout/cycle2"/>
    <dgm:cxn modelId="{A365E3B6-D8D3-4E8C-BC0E-F5C7C37F5278}" type="presParOf" srcId="{B3D41C81-9D47-4878-90B2-E9E93802DBDC}" destId="{39ADA81D-C19D-4221-9466-E94CEB9114AD}" srcOrd="0" destOrd="0" presId="urn:microsoft.com/office/officeart/2005/8/layout/cycle2"/>
    <dgm:cxn modelId="{4457C6EA-7F68-4ED7-B6E4-2600512510D9}" type="presParOf" srcId="{5C29514D-B0A9-4A72-9ADF-2C214DEDF7F7}" destId="{B74815D9-E60B-4A20-9579-BA9C8F72A002}" srcOrd="2" destOrd="0" presId="urn:microsoft.com/office/officeart/2005/8/layout/cycle2"/>
    <dgm:cxn modelId="{0014B1BB-2650-4DD7-A15E-2B4931E1FDE6}" type="presParOf" srcId="{5C29514D-B0A9-4A72-9ADF-2C214DEDF7F7}" destId="{300643CE-5803-4BDE-9B09-1FB1178CDD43}" srcOrd="3" destOrd="0" presId="urn:microsoft.com/office/officeart/2005/8/layout/cycle2"/>
    <dgm:cxn modelId="{77E525A3-F86E-4675-AD32-D5848DEA6587}" type="presParOf" srcId="{300643CE-5803-4BDE-9B09-1FB1178CDD43}" destId="{C848D0C6-84E1-44BF-AA51-CBD1F8BA94BA}" srcOrd="0" destOrd="0" presId="urn:microsoft.com/office/officeart/2005/8/layout/cycle2"/>
    <dgm:cxn modelId="{B91678BB-4799-49B1-8676-E119EB47EAE8}" type="presParOf" srcId="{5C29514D-B0A9-4A72-9ADF-2C214DEDF7F7}" destId="{8891AC6C-27A9-4772-B64C-CD31EB587E4E}" srcOrd="4" destOrd="0" presId="urn:microsoft.com/office/officeart/2005/8/layout/cycle2"/>
    <dgm:cxn modelId="{66BBADC2-E081-4DB8-A52A-D27CA3E49938}" type="presParOf" srcId="{5C29514D-B0A9-4A72-9ADF-2C214DEDF7F7}" destId="{D4A118A4-A08D-4477-B9D3-FCF5CA3EE41D}" srcOrd="5" destOrd="0" presId="urn:microsoft.com/office/officeart/2005/8/layout/cycle2"/>
    <dgm:cxn modelId="{470B1E77-F6A9-4CA4-BB1A-B37E055B40FC}" type="presParOf" srcId="{D4A118A4-A08D-4477-B9D3-FCF5CA3EE41D}" destId="{06510AB0-9D6C-4965-96F8-00531BB4D2D3}" srcOrd="0" destOrd="0" presId="urn:microsoft.com/office/officeart/2005/8/layout/cycle2"/>
    <dgm:cxn modelId="{176482B0-F6EC-4325-885D-BDEC693F73E1}" type="presParOf" srcId="{5C29514D-B0A9-4A72-9ADF-2C214DEDF7F7}" destId="{3D69DA8C-1737-47DA-AF61-5E2B7BECB7AD}" srcOrd="6" destOrd="0" presId="urn:microsoft.com/office/officeart/2005/8/layout/cycle2"/>
    <dgm:cxn modelId="{F5487F68-F5F7-47F2-9116-71F42BEB254A}" type="presParOf" srcId="{5C29514D-B0A9-4A72-9ADF-2C214DEDF7F7}" destId="{C7EB9022-D208-4365-9128-ECE79C503759}" srcOrd="7" destOrd="0" presId="urn:microsoft.com/office/officeart/2005/8/layout/cycle2"/>
    <dgm:cxn modelId="{74F443DF-BA2D-4C7A-B1D2-8BC99A48FB63}" type="presParOf" srcId="{C7EB9022-D208-4365-9128-ECE79C503759}" destId="{CDD517AB-DCD6-4F5B-8DAE-6000B8C9FAC7}" srcOrd="0" destOrd="0" presId="urn:microsoft.com/office/officeart/2005/8/layout/cycle2"/>
    <dgm:cxn modelId="{D5D52D26-23D2-498B-AE0B-923F3680D263}" type="presParOf" srcId="{5C29514D-B0A9-4A72-9ADF-2C214DEDF7F7}" destId="{46C670C8-87B0-4C83-820C-581666B72BD7}" srcOrd="8" destOrd="0" presId="urn:microsoft.com/office/officeart/2005/8/layout/cycle2"/>
    <dgm:cxn modelId="{F208C4CC-3196-424E-A2DB-AE5E9A2316E2}" type="presParOf" srcId="{5C29514D-B0A9-4A72-9ADF-2C214DEDF7F7}" destId="{2C76848B-3CA7-4062-924A-593E241A9577}" srcOrd="9" destOrd="0" presId="urn:microsoft.com/office/officeart/2005/8/layout/cycle2"/>
    <dgm:cxn modelId="{96A5EBC2-47F3-4CA4-A65C-CF61D7EB8539}" type="presParOf" srcId="{2C76848B-3CA7-4062-924A-593E241A9577}" destId="{A79DB02D-0DA6-4682-B512-9352ADC134E6}" srcOrd="0" destOrd="0" presId="urn:microsoft.com/office/officeart/2005/8/layout/cycle2"/>
    <dgm:cxn modelId="{72573A92-E3B3-427E-B7F0-F8230D660763}" type="presParOf" srcId="{5C29514D-B0A9-4A72-9ADF-2C214DEDF7F7}" destId="{1CD0F423-DA52-4B57-8698-9CD53EF28A32}" srcOrd="10" destOrd="0" presId="urn:microsoft.com/office/officeart/2005/8/layout/cycle2"/>
    <dgm:cxn modelId="{8215A99F-ED34-43C2-9CB7-AA89940F55E6}" type="presParOf" srcId="{5C29514D-B0A9-4A72-9ADF-2C214DEDF7F7}" destId="{C079D5ED-BBEF-45AC-B382-B9F1C1EAE89A}" srcOrd="11" destOrd="0" presId="urn:microsoft.com/office/officeart/2005/8/layout/cycle2"/>
    <dgm:cxn modelId="{3137864B-C8EC-45CB-A226-82B088819EB3}" type="presParOf" srcId="{C079D5ED-BBEF-45AC-B382-B9F1C1EAE89A}" destId="{84878084-FAB3-46FF-90D5-BCBC6852588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8C4703-9993-4991-ABA9-BB4935437FE7}"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33FDADD5-BE84-4709-933B-6C158A5B4E01}">
      <dgm:prSet phldrT="[Text]"/>
      <dgm:spPr/>
      <dgm:t>
        <a:bodyPr/>
        <a:lstStyle/>
        <a:p>
          <a:r>
            <a:rPr lang="en-US" dirty="0" err="1"/>
            <a:t>Treinar</a:t>
          </a:r>
          <a:endParaRPr lang="en-US" dirty="0"/>
        </a:p>
      </dgm:t>
    </dgm:pt>
    <dgm:pt modelId="{08D4221F-6C66-4099-94DE-28C4D71893CC}" type="parTrans" cxnId="{B60EA612-A021-4938-9DD3-C86A2FE7A838}">
      <dgm:prSet/>
      <dgm:spPr/>
      <dgm:t>
        <a:bodyPr/>
        <a:lstStyle/>
        <a:p>
          <a:endParaRPr lang="en-US"/>
        </a:p>
      </dgm:t>
    </dgm:pt>
    <dgm:pt modelId="{949D5325-6CB1-4255-B721-0A2723C0193B}" type="sibTrans" cxnId="{B60EA612-A021-4938-9DD3-C86A2FE7A838}">
      <dgm:prSet/>
      <dgm:spPr/>
      <dgm:t>
        <a:bodyPr/>
        <a:lstStyle/>
        <a:p>
          <a:endParaRPr lang="en-US"/>
        </a:p>
      </dgm:t>
    </dgm:pt>
    <dgm:pt modelId="{F80879C5-8B5E-4F62-B2AB-AA4CA862C652}">
      <dgm:prSet phldrT="[Text]"/>
      <dgm:spPr/>
      <dgm:t>
        <a:bodyPr/>
        <a:lstStyle/>
        <a:p>
          <a:r>
            <a:rPr lang="en-US" dirty="0" err="1"/>
            <a:t>Definir</a:t>
          </a:r>
          <a:r>
            <a:rPr lang="en-US" dirty="0"/>
            <a:t> </a:t>
          </a:r>
          <a:r>
            <a:rPr lang="en-US" dirty="0" err="1"/>
            <a:t>requisitos</a:t>
          </a:r>
          <a:r>
            <a:rPr lang="en-US" dirty="0"/>
            <a:t> de </a:t>
          </a:r>
          <a:r>
            <a:rPr lang="en-US" dirty="0" err="1"/>
            <a:t>segurança</a:t>
          </a:r>
          <a:endParaRPr lang="en-US" dirty="0"/>
        </a:p>
      </dgm:t>
    </dgm:pt>
    <dgm:pt modelId="{8AE078D8-8592-4666-9DF5-F2E62CD0CFC3}" type="parTrans" cxnId="{BC0607CA-DA67-4FD2-95BE-5FEFC1B45079}">
      <dgm:prSet/>
      <dgm:spPr/>
      <dgm:t>
        <a:bodyPr/>
        <a:lstStyle/>
        <a:p>
          <a:endParaRPr lang="en-US"/>
        </a:p>
      </dgm:t>
    </dgm:pt>
    <dgm:pt modelId="{829C3E3B-FE48-4FFF-8483-2D1949A677B3}" type="sibTrans" cxnId="{BC0607CA-DA67-4FD2-95BE-5FEFC1B45079}">
      <dgm:prSet/>
      <dgm:spPr/>
      <dgm:t>
        <a:bodyPr/>
        <a:lstStyle/>
        <a:p>
          <a:endParaRPr lang="en-US"/>
        </a:p>
      </dgm:t>
    </dgm:pt>
    <dgm:pt modelId="{CE70D9BD-2CF6-4B01-B46B-3BACD3955B96}">
      <dgm:prSet phldrT="[Text]"/>
      <dgm:spPr/>
      <dgm:t>
        <a:bodyPr/>
        <a:lstStyle/>
        <a:p>
          <a:r>
            <a:rPr lang="en-US" dirty="0" err="1"/>
            <a:t>Definir</a:t>
          </a:r>
          <a:r>
            <a:rPr lang="en-US" dirty="0"/>
            <a:t> </a:t>
          </a:r>
          <a:r>
            <a:rPr lang="en-US" dirty="0" err="1"/>
            <a:t>métricas</a:t>
          </a:r>
          <a:r>
            <a:rPr lang="en-US" dirty="0"/>
            <a:t> e </a:t>
          </a:r>
          <a:r>
            <a:rPr lang="en-US" dirty="0" err="1"/>
            <a:t>relatórios</a:t>
          </a:r>
          <a:r>
            <a:rPr lang="en-US" dirty="0"/>
            <a:t> de </a:t>
          </a:r>
          <a:r>
            <a:rPr lang="en-US" dirty="0" err="1"/>
            <a:t>conformidade</a:t>
          </a:r>
          <a:endParaRPr lang="en-US" dirty="0"/>
        </a:p>
      </dgm:t>
    </dgm:pt>
    <dgm:pt modelId="{5423E47A-B12B-44FB-B829-0AF8186BBE7F}" type="parTrans" cxnId="{159D24AD-3854-42C7-B451-4C311CD88090}">
      <dgm:prSet/>
      <dgm:spPr/>
      <dgm:t>
        <a:bodyPr/>
        <a:lstStyle/>
        <a:p>
          <a:endParaRPr lang="en-US"/>
        </a:p>
      </dgm:t>
    </dgm:pt>
    <dgm:pt modelId="{BC36FDA8-B6CE-468B-851E-68134FABD7D7}" type="sibTrans" cxnId="{159D24AD-3854-42C7-B451-4C311CD88090}">
      <dgm:prSet/>
      <dgm:spPr/>
      <dgm:t>
        <a:bodyPr/>
        <a:lstStyle/>
        <a:p>
          <a:endParaRPr lang="en-US"/>
        </a:p>
      </dgm:t>
    </dgm:pt>
    <dgm:pt modelId="{C8AA7524-DC95-4B22-B005-B092BF8CFB2C}">
      <dgm:prSet phldrT="[Text]"/>
      <dgm:spPr/>
      <dgm:t>
        <a:bodyPr/>
        <a:lstStyle/>
        <a:p>
          <a:r>
            <a:rPr lang="en-US" dirty="0" err="1"/>
            <a:t>Executar</a:t>
          </a:r>
          <a:r>
            <a:rPr lang="en-US" dirty="0"/>
            <a:t> </a:t>
          </a:r>
          <a:r>
            <a:rPr lang="en-US" dirty="0" err="1"/>
            <a:t>modelagem</a:t>
          </a:r>
          <a:r>
            <a:rPr lang="en-US" dirty="0"/>
            <a:t> de </a:t>
          </a:r>
          <a:r>
            <a:rPr lang="en-US" dirty="0" err="1"/>
            <a:t>ameaças</a:t>
          </a:r>
          <a:endParaRPr lang="en-US" dirty="0"/>
        </a:p>
      </dgm:t>
    </dgm:pt>
    <dgm:pt modelId="{386C1FCD-AA79-40FF-84B1-0FA6DE116259}" type="parTrans" cxnId="{0B84970E-0990-4D05-978C-2BEF7579E504}">
      <dgm:prSet/>
      <dgm:spPr/>
      <dgm:t>
        <a:bodyPr/>
        <a:lstStyle/>
        <a:p>
          <a:endParaRPr lang="en-US"/>
        </a:p>
      </dgm:t>
    </dgm:pt>
    <dgm:pt modelId="{D0A3CF87-004C-41A6-808D-45A706A0C5CC}" type="sibTrans" cxnId="{0B84970E-0990-4D05-978C-2BEF7579E504}">
      <dgm:prSet/>
      <dgm:spPr/>
      <dgm:t>
        <a:bodyPr/>
        <a:lstStyle/>
        <a:p>
          <a:endParaRPr lang="en-US"/>
        </a:p>
      </dgm:t>
    </dgm:pt>
    <dgm:pt modelId="{A02CDBF9-A371-4ED3-AB24-8342AAE3A2A1}">
      <dgm:prSet phldrT="[Text]"/>
      <dgm:spPr/>
      <dgm:t>
        <a:bodyPr/>
        <a:lstStyle/>
        <a:p>
          <a:r>
            <a:rPr lang="en-US" dirty="0" err="1"/>
            <a:t>Estabeleça</a:t>
          </a:r>
          <a:r>
            <a:rPr lang="en-US" dirty="0"/>
            <a:t> requisites de design</a:t>
          </a:r>
        </a:p>
      </dgm:t>
    </dgm:pt>
    <dgm:pt modelId="{A6C87350-A3AC-4153-A005-D28295C2ED1A}" type="parTrans" cxnId="{BD91FFCC-C9D2-4BB0-9C24-255B8A1A17EB}">
      <dgm:prSet/>
      <dgm:spPr/>
      <dgm:t>
        <a:bodyPr/>
        <a:lstStyle/>
        <a:p>
          <a:endParaRPr lang="en-US"/>
        </a:p>
      </dgm:t>
    </dgm:pt>
    <dgm:pt modelId="{00A17FA1-5331-4E19-911B-7525986B76E7}" type="sibTrans" cxnId="{BD91FFCC-C9D2-4BB0-9C24-255B8A1A17EB}">
      <dgm:prSet/>
      <dgm:spPr/>
      <dgm:t>
        <a:bodyPr/>
        <a:lstStyle/>
        <a:p>
          <a:endParaRPr lang="en-US"/>
        </a:p>
      </dgm:t>
    </dgm:pt>
    <dgm:pt modelId="{5D967609-A96D-46B9-B620-E9C364AD385F}">
      <dgm:prSet phldrT="[Text]"/>
      <dgm:spPr/>
      <dgm:t>
        <a:bodyPr/>
        <a:lstStyle/>
        <a:p>
          <a:r>
            <a:rPr lang="pt-BR" dirty="0"/>
            <a:t>Definir e usar padrões de criptografia</a:t>
          </a:r>
          <a:endParaRPr lang="en-US" dirty="0"/>
        </a:p>
      </dgm:t>
    </dgm:pt>
    <dgm:pt modelId="{B70E9471-54C0-46FA-9BD2-75414C493C3F}" type="parTrans" cxnId="{BA027545-A000-426E-92B1-01E53057C3E1}">
      <dgm:prSet/>
      <dgm:spPr/>
      <dgm:t>
        <a:bodyPr/>
        <a:lstStyle/>
        <a:p>
          <a:endParaRPr lang="en-US"/>
        </a:p>
      </dgm:t>
    </dgm:pt>
    <dgm:pt modelId="{9ABBA325-BB0E-41E6-8C64-8AC162098682}" type="sibTrans" cxnId="{BA027545-A000-426E-92B1-01E53057C3E1}">
      <dgm:prSet/>
      <dgm:spPr/>
      <dgm:t>
        <a:bodyPr/>
        <a:lstStyle/>
        <a:p>
          <a:endParaRPr lang="en-US"/>
        </a:p>
      </dgm:t>
    </dgm:pt>
    <dgm:pt modelId="{219A2D98-DCF1-4806-A68A-26FBD2E31D57}">
      <dgm:prSet phldrT="[Text]"/>
      <dgm:spPr/>
      <dgm:t>
        <a:bodyPr/>
        <a:lstStyle/>
        <a:p>
          <a:r>
            <a:rPr lang="pt-BR" dirty="0"/>
            <a:t>Gerenciar risco com uso de componentes de terceiros</a:t>
          </a:r>
          <a:endParaRPr lang="en-US" dirty="0"/>
        </a:p>
      </dgm:t>
    </dgm:pt>
    <dgm:pt modelId="{C64B4F2F-362B-4E7C-8BBB-FEAEA2D0A075}" type="parTrans" cxnId="{A4EA015C-B5F1-4614-A0AB-948F1FAF7E70}">
      <dgm:prSet/>
      <dgm:spPr/>
      <dgm:t>
        <a:bodyPr/>
        <a:lstStyle/>
        <a:p>
          <a:endParaRPr lang="en-US"/>
        </a:p>
      </dgm:t>
    </dgm:pt>
    <dgm:pt modelId="{03A13E45-6B7C-4398-9CAA-AE0D789AD0F6}" type="sibTrans" cxnId="{A4EA015C-B5F1-4614-A0AB-948F1FAF7E70}">
      <dgm:prSet/>
      <dgm:spPr/>
      <dgm:t>
        <a:bodyPr/>
        <a:lstStyle/>
        <a:p>
          <a:endParaRPr lang="en-US"/>
        </a:p>
      </dgm:t>
    </dgm:pt>
    <dgm:pt modelId="{62201B28-FCEA-4E37-A908-CE8ED47DC78D}">
      <dgm:prSet phldrT="[Text]"/>
      <dgm:spPr/>
      <dgm:t>
        <a:bodyPr/>
        <a:lstStyle/>
        <a:p>
          <a:r>
            <a:rPr lang="en-US" dirty="0"/>
            <a:t>Use ferramentas </a:t>
          </a:r>
          <a:r>
            <a:rPr lang="en-US" dirty="0" err="1"/>
            <a:t>aprovadas</a:t>
          </a:r>
          <a:endParaRPr lang="en-US" dirty="0"/>
        </a:p>
      </dgm:t>
    </dgm:pt>
    <dgm:pt modelId="{33381E79-3FCB-4F6F-BAA2-4AF68F90A77C}" type="parTrans" cxnId="{A912BE0A-842E-4618-AAA3-18765DBCEF1C}">
      <dgm:prSet/>
      <dgm:spPr/>
      <dgm:t>
        <a:bodyPr/>
        <a:lstStyle/>
        <a:p>
          <a:endParaRPr lang="en-US"/>
        </a:p>
      </dgm:t>
    </dgm:pt>
    <dgm:pt modelId="{C296601C-6532-46DD-BBA2-70F793287A04}" type="sibTrans" cxnId="{A912BE0A-842E-4618-AAA3-18765DBCEF1C}">
      <dgm:prSet/>
      <dgm:spPr/>
      <dgm:t>
        <a:bodyPr/>
        <a:lstStyle/>
        <a:p>
          <a:endParaRPr lang="en-US"/>
        </a:p>
      </dgm:t>
    </dgm:pt>
    <dgm:pt modelId="{08A35FAC-B817-496F-98EB-A8F813148648}">
      <dgm:prSet phldrT="[Text]"/>
      <dgm:spPr/>
      <dgm:t>
        <a:bodyPr/>
        <a:lstStyle/>
        <a:p>
          <a:r>
            <a:rPr lang="pt-BR" dirty="0"/>
            <a:t>Executar teste de segurança de análise estática (SAST)</a:t>
          </a:r>
          <a:endParaRPr lang="en-US" dirty="0"/>
        </a:p>
      </dgm:t>
    </dgm:pt>
    <dgm:pt modelId="{16B15F88-EDED-4E0E-AAA1-CD8C227E6284}" type="parTrans" cxnId="{EDEEA8C8-52C2-4B37-A794-B32ABEDF3314}">
      <dgm:prSet/>
      <dgm:spPr/>
      <dgm:t>
        <a:bodyPr/>
        <a:lstStyle/>
        <a:p>
          <a:endParaRPr lang="en-US"/>
        </a:p>
      </dgm:t>
    </dgm:pt>
    <dgm:pt modelId="{C99A5DFE-9635-4188-9593-B7CD1FCAE4A3}" type="sibTrans" cxnId="{EDEEA8C8-52C2-4B37-A794-B32ABEDF3314}">
      <dgm:prSet/>
      <dgm:spPr/>
      <dgm:t>
        <a:bodyPr/>
        <a:lstStyle/>
        <a:p>
          <a:endParaRPr lang="en-US"/>
        </a:p>
      </dgm:t>
    </dgm:pt>
    <dgm:pt modelId="{75CDE5D1-D68C-4919-B986-38DE18867FD8}">
      <dgm:prSet phldrT="[Text]"/>
      <dgm:spPr/>
      <dgm:t>
        <a:bodyPr/>
        <a:lstStyle/>
        <a:p>
          <a:r>
            <a:rPr lang="en-US" dirty="0"/>
            <a:t>Execute testes de </a:t>
          </a:r>
          <a:r>
            <a:rPr lang="en-US" dirty="0" err="1"/>
            <a:t>penetração</a:t>
          </a:r>
          <a:endParaRPr lang="en-US" dirty="0"/>
        </a:p>
      </dgm:t>
    </dgm:pt>
    <dgm:pt modelId="{844DD579-EF01-4352-8E0C-58E9EC0A6D9B}" type="parTrans" cxnId="{F69B0F9A-68F3-4A22-AD20-0FD54AC50BFD}">
      <dgm:prSet/>
      <dgm:spPr/>
      <dgm:t>
        <a:bodyPr/>
        <a:lstStyle/>
        <a:p>
          <a:endParaRPr lang="en-US"/>
        </a:p>
      </dgm:t>
    </dgm:pt>
    <dgm:pt modelId="{DC31A00F-76D8-4F86-AA09-B154FC569ED2}" type="sibTrans" cxnId="{F69B0F9A-68F3-4A22-AD20-0FD54AC50BFD}">
      <dgm:prSet/>
      <dgm:spPr/>
      <dgm:t>
        <a:bodyPr/>
        <a:lstStyle/>
        <a:p>
          <a:endParaRPr lang="en-US"/>
        </a:p>
      </dgm:t>
    </dgm:pt>
    <dgm:pt modelId="{539EF8C3-84E0-4DE2-83AC-0F2A8760D125}">
      <dgm:prSet phldrT="[Text]"/>
      <dgm:spPr/>
      <dgm:t>
        <a:bodyPr/>
        <a:lstStyle/>
        <a:p>
          <a:r>
            <a:rPr lang="pt-BR"/>
            <a:t>Estabelecer um processo padrão de resposta a incidentes</a:t>
          </a:r>
          <a:endParaRPr lang="en-US" dirty="0"/>
        </a:p>
      </dgm:t>
    </dgm:pt>
    <dgm:pt modelId="{342223AF-F85B-4B7F-A5D0-836066CE599E}" type="parTrans" cxnId="{D24539E8-D215-40F6-B7BA-595E3BFBC7E6}">
      <dgm:prSet/>
      <dgm:spPr/>
      <dgm:t>
        <a:bodyPr/>
        <a:lstStyle/>
        <a:p>
          <a:endParaRPr lang="en-US"/>
        </a:p>
      </dgm:t>
    </dgm:pt>
    <dgm:pt modelId="{09A3B26E-AD57-473D-BD45-1585D231433E}" type="sibTrans" cxnId="{D24539E8-D215-40F6-B7BA-595E3BFBC7E6}">
      <dgm:prSet/>
      <dgm:spPr/>
      <dgm:t>
        <a:bodyPr/>
        <a:lstStyle/>
        <a:p>
          <a:endParaRPr lang="en-US"/>
        </a:p>
      </dgm:t>
    </dgm:pt>
    <dgm:pt modelId="{E925C0D5-3726-492C-BE03-0F9A22D7C19B}">
      <dgm:prSet phldrT="[Text]"/>
      <dgm:spPr/>
      <dgm:t>
        <a:bodyPr/>
        <a:lstStyle/>
        <a:p>
          <a:r>
            <a:rPr lang="pt-BR"/>
            <a:t>Executar teste de segurança de análise dinâmica (DAST)</a:t>
          </a:r>
          <a:endParaRPr lang="en-US" dirty="0"/>
        </a:p>
      </dgm:t>
    </dgm:pt>
    <dgm:pt modelId="{028B52EC-D4EC-45F9-AA97-EB85C18D1CCB}" type="parTrans" cxnId="{E31EE951-D8F3-44B6-87E3-B0A55660BE66}">
      <dgm:prSet/>
      <dgm:spPr/>
      <dgm:t>
        <a:bodyPr/>
        <a:lstStyle/>
        <a:p>
          <a:endParaRPr lang="en-US"/>
        </a:p>
      </dgm:t>
    </dgm:pt>
    <dgm:pt modelId="{615B0D2C-5316-4D35-A4E6-E6B3AE362D6B}" type="sibTrans" cxnId="{E31EE951-D8F3-44B6-87E3-B0A55660BE66}">
      <dgm:prSet/>
      <dgm:spPr/>
      <dgm:t>
        <a:bodyPr/>
        <a:lstStyle/>
        <a:p>
          <a:endParaRPr lang="en-US"/>
        </a:p>
      </dgm:t>
    </dgm:pt>
    <dgm:pt modelId="{BB88976B-32C4-4DED-8A70-DDBD99C83AB8}" type="pres">
      <dgm:prSet presAssocID="{028C4703-9993-4991-ABA9-BB4935437FE7}" presName="diagram" presStyleCnt="0">
        <dgm:presLayoutVars>
          <dgm:dir/>
          <dgm:resizeHandles val="exact"/>
        </dgm:presLayoutVars>
      </dgm:prSet>
      <dgm:spPr/>
    </dgm:pt>
    <dgm:pt modelId="{C51DA796-67CE-43BE-A248-BCD727EDF388}" type="pres">
      <dgm:prSet presAssocID="{33FDADD5-BE84-4709-933B-6C158A5B4E01}" presName="node" presStyleLbl="node1" presStyleIdx="0" presStyleCnt="12">
        <dgm:presLayoutVars>
          <dgm:bulletEnabled val="1"/>
        </dgm:presLayoutVars>
      </dgm:prSet>
      <dgm:spPr/>
    </dgm:pt>
    <dgm:pt modelId="{F55E73F3-46F6-41FB-BB7B-5B9828704CBD}" type="pres">
      <dgm:prSet presAssocID="{949D5325-6CB1-4255-B721-0A2723C0193B}" presName="sibTrans" presStyleCnt="0"/>
      <dgm:spPr/>
    </dgm:pt>
    <dgm:pt modelId="{2003BC67-AF06-4F7C-BEEA-A1E9892F06F8}" type="pres">
      <dgm:prSet presAssocID="{F80879C5-8B5E-4F62-B2AB-AA4CA862C652}" presName="node" presStyleLbl="node1" presStyleIdx="1" presStyleCnt="12">
        <dgm:presLayoutVars>
          <dgm:bulletEnabled val="1"/>
        </dgm:presLayoutVars>
      </dgm:prSet>
      <dgm:spPr/>
    </dgm:pt>
    <dgm:pt modelId="{AD900D2D-7A77-42B6-A041-E4A448021C31}" type="pres">
      <dgm:prSet presAssocID="{829C3E3B-FE48-4FFF-8483-2D1949A677B3}" presName="sibTrans" presStyleCnt="0"/>
      <dgm:spPr/>
    </dgm:pt>
    <dgm:pt modelId="{93BD3C7A-1955-4D8E-A5AF-F7513D736465}" type="pres">
      <dgm:prSet presAssocID="{CE70D9BD-2CF6-4B01-B46B-3BACD3955B96}" presName="node" presStyleLbl="node1" presStyleIdx="2" presStyleCnt="12">
        <dgm:presLayoutVars>
          <dgm:bulletEnabled val="1"/>
        </dgm:presLayoutVars>
      </dgm:prSet>
      <dgm:spPr/>
    </dgm:pt>
    <dgm:pt modelId="{B8D0A7A9-AC8A-4170-AA5F-FC54E95DC61A}" type="pres">
      <dgm:prSet presAssocID="{BC36FDA8-B6CE-468B-851E-68134FABD7D7}" presName="sibTrans" presStyleCnt="0"/>
      <dgm:spPr/>
    </dgm:pt>
    <dgm:pt modelId="{E8E182D2-E469-4D4C-9058-68D77AC028FF}" type="pres">
      <dgm:prSet presAssocID="{C8AA7524-DC95-4B22-B005-B092BF8CFB2C}" presName="node" presStyleLbl="node1" presStyleIdx="3" presStyleCnt="12">
        <dgm:presLayoutVars>
          <dgm:bulletEnabled val="1"/>
        </dgm:presLayoutVars>
      </dgm:prSet>
      <dgm:spPr/>
    </dgm:pt>
    <dgm:pt modelId="{7DE23627-CFF3-41A4-A776-84A5ECBB7DE2}" type="pres">
      <dgm:prSet presAssocID="{D0A3CF87-004C-41A6-808D-45A706A0C5CC}" presName="sibTrans" presStyleCnt="0"/>
      <dgm:spPr/>
    </dgm:pt>
    <dgm:pt modelId="{1BD58C1F-F9DD-49CD-A237-997584C90468}" type="pres">
      <dgm:prSet presAssocID="{A02CDBF9-A371-4ED3-AB24-8342AAE3A2A1}" presName="node" presStyleLbl="node1" presStyleIdx="4" presStyleCnt="12">
        <dgm:presLayoutVars>
          <dgm:bulletEnabled val="1"/>
        </dgm:presLayoutVars>
      </dgm:prSet>
      <dgm:spPr/>
    </dgm:pt>
    <dgm:pt modelId="{578E19B9-33B2-4B2A-A41D-4AE252322BA4}" type="pres">
      <dgm:prSet presAssocID="{00A17FA1-5331-4E19-911B-7525986B76E7}" presName="sibTrans" presStyleCnt="0"/>
      <dgm:spPr/>
    </dgm:pt>
    <dgm:pt modelId="{4AD08210-07C9-4C12-9B05-D63231439EAB}" type="pres">
      <dgm:prSet presAssocID="{5D967609-A96D-46B9-B620-E9C364AD385F}" presName="node" presStyleLbl="node1" presStyleIdx="5" presStyleCnt="12">
        <dgm:presLayoutVars>
          <dgm:bulletEnabled val="1"/>
        </dgm:presLayoutVars>
      </dgm:prSet>
      <dgm:spPr/>
    </dgm:pt>
    <dgm:pt modelId="{096CD2C1-0EE6-4F2D-AE0E-A2DDC76A1584}" type="pres">
      <dgm:prSet presAssocID="{9ABBA325-BB0E-41E6-8C64-8AC162098682}" presName="sibTrans" presStyleCnt="0"/>
      <dgm:spPr/>
    </dgm:pt>
    <dgm:pt modelId="{1674748F-C4AD-435E-80EE-9585D0ECBA88}" type="pres">
      <dgm:prSet presAssocID="{219A2D98-DCF1-4806-A68A-26FBD2E31D57}" presName="node" presStyleLbl="node1" presStyleIdx="6" presStyleCnt="12">
        <dgm:presLayoutVars>
          <dgm:bulletEnabled val="1"/>
        </dgm:presLayoutVars>
      </dgm:prSet>
      <dgm:spPr/>
    </dgm:pt>
    <dgm:pt modelId="{99E518B1-0AB5-4FBE-B5E1-A381FE0C5EB6}" type="pres">
      <dgm:prSet presAssocID="{03A13E45-6B7C-4398-9CAA-AE0D789AD0F6}" presName="sibTrans" presStyleCnt="0"/>
      <dgm:spPr/>
    </dgm:pt>
    <dgm:pt modelId="{763F763E-0CFA-4ADC-BD1D-B2495C4863B6}" type="pres">
      <dgm:prSet presAssocID="{62201B28-FCEA-4E37-A908-CE8ED47DC78D}" presName="node" presStyleLbl="node1" presStyleIdx="7" presStyleCnt="12">
        <dgm:presLayoutVars>
          <dgm:bulletEnabled val="1"/>
        </dgm:presLayoutVars>
      </dgm:prSet>
      <dgm:spPr/>
    </dgm:pt>
    <dgm:pt modelId="{0E3A3D06-7B8A-4037-A578-D6D0BE9126DF}" type="pres">
      <dgm:prSet presAssocID="{C296601C-6532-46DD-BBA2-70F793287A04}" presName="sibTrans" presStyleCnt="0"/>
      <dgm:spPr/>
    </dgm:pt>
    <dgm:pt modelId="{20D86B3C-ABB1-467C-B630-45E1DCC661A8}" type="pres">
      <dgm:prSet presAssocID="{08A35FAC-B817-496F-98EB-A8F813148648}" presName="node" presStyleLbl="node1" presStyleIdx="8" presStyleCnt="12">
        <dgm:presLayoutVars>
          <dgm:bulletEnabled val="1"/>
        </dgm:presLayoutVars>
      </dgm:prSet>
      <dgm:spPr/>
    </dgm:pt>
    <dgm:pt modelId="{2F43FC2E-DA21-4E23-85B9-D4B432ECF797}" type="pres">
      <dgm:prSet presAssocID="{C99A5DFE-9635-4188-9593-B7CD1FCAE4A3}" presName="sibTrans" presStyleCnt="0"/>
      <dgm:spPr/>
    </dgm:pt>
    <dgm:pt modelId="{4A3626E4-D871-49D8-BE0C-0C79F768C85C}" type="pres">
      <dgm:prSet presAssocID="{E925C0D5-3726-492C-BE03-0F9A22D7C19B}" presName="node" presStyleLbl="node1" presStyleIdx="9" presStyleCnt="12">
        <dgm:presLayoutVars>
          <dgm:bulletEnabled val="1"/>
        </dgm:presLayoutVars>
      </dgm:prSet>
      <dgm:spPr/>
    </dgm:pt>
    <dgm:pt modelId="{5B62C982-E467-4C9E-AB14-F431069AF435}" type="pres">
      <dgm:prSet presAssocID="{615B0D2C-5316-4D35-A4E6-E6B3AE362D6B}" presName="sibTrans" presStyleCnt="0"/>
      <dgm:spPr/>
    </dgm:pt>
    <dgm:pt modelId="{81D12E7A-08BD-4837-A8A0-08106ACCEBD4}" type="pres">
      <dgm:prSet presAssocID="{75CDE5D1-D68C-4919-B986-38DE18867FD8}" presName="node" presStyleLbl="node1" presStyleIdx="10" presStyleCnt="12">
        <dgm:presLayoutVars>
          <dgm:bulletEnabled val="1"/>
        </dgm:presLayoutVars>
      </dgm:prSet>
      <dgm:spPr/>
    </dgm:pt>
    <dgm:pt modelId="{F6C44884-07B3-415E-AC3F-34D2C603EC7B}" type="pres">
      <dgm:prSet presAssocID="{DC31A00F-76D8-4F86-AA09-B154FC569ED2}" presName="sibTrans" presStyleCnt="0"/>
      <dgm:spPr/>
    </dgm:pt>
    <dgm:pt modelId="{07401D5A-E313-4B3A-8DA8-B78BC64C90C0}" type="pres">
      <dgm:prSet presAssocID="{539EF8C3-84E0-4DE2-83AC-0F2A8760D125}" presName="node" presStyleLbl="node1" presStyleIdx="11" presStyleCnt="12">
        <dgm:presLayoutVars>
          <dgm:bulletEnabled val="1"/>
        </dgm:presLayoutVars>
      </dgm:prSet>
      <dgm:spPr/>
    </dgm:pt>
  </dgm:ptLst>
  <dgm:cxnLst>
    <dgm:cxn modelId="{A912BE0A-842E-4618-AAA3-18765DBCEF1C}" srcId="{028C4703-9993-4991-ABA9-BB4935437FE7}" destId="{62201B28-FCEA-4E37-A908-CE8ED47DC78D}" srcOrd="7" destOrd="0" parTransId="{33381E79-3FCB-4F6F-BAA2-4AF68F90A77C}" sibTransId="{C296601C-6532-46DD-BBA2-70F793287A04}"/>
    <dgm:cxn modelId="{0B84970E-0990-4D05-978C-2BEF7579E504}" srcId="{028C4703-9993-4991-ABA9-BB4935437FE7}" destId="{C8AA7524-DC95-4B22-B005-B092BF8CFB2C}" srcOrd="3" destOrd="0" parTransId="{386C1FCD-AA79-40FF-84B1-0FA6DE116259}" sibTransId="{D0A3CF87-004C-41A6-808D-45A706A0C5CC}"/>
    <dgm:cxn modelId="{B60EA612-A021-4938-9DD3-C86A2FE7A838}" srcId="{028C4703-9993-4991-ABA9-BB4935437FE7}" destId="{33FDADD5-BE84-4709-933B-6C158A5B4E01}" srcOrd="0" destOrd="0" parTransId="{08D4221F-6C66-4099-94DE-28C4D71893CC}" sibTransId="{949D5325-6CB1-4255-B721-0A2723C0193B}"/>
    <dgm:cxn modelId="{E809BE15-9EEC-44FF-BDA4-8CDBE37134F0}" type="presOf" srcId="{219A2D98-DCF1-4806-A68A-26FBD2E31D57}" destId="{1674748F-C4AD-435E-80EE-9585D0ECBA88}" srcOrd="0" destOrd="0" presId="urn:microsoft.com/office/officeart/2005/8/layout/default"/>
    <dgm:cxn modelId="{49CEF51D-9180-4961-AF56-E6C91EA7A25C}" type="presOf" srcId="{A02CDBF9-A371-4ED3-AB24-8342AAE3A2A1}" destId="{1BD58C1F-F9DD-49CD-A237-997584C90468}" srcOrd="0" destOrd="0" presId="urn:microsoft.com/office/officeart/2005/8/layout/default"/>
    <dgm:cxn modelId="{732FA434-C2A8-4C9A-AF1D-EB0271F934A1}" type="presOf" srcId="{028C4703-9993-4991-ABA9-BB4935437FE7}" destId="{BB88976B-32C4-4DED-8A70-DDBD99C83AB8}" srcOrd="0" destOrd="0" presId="urn:microsoft.com/office/officeart/2005/8/layout/default"/>
    <dgm:cxn modelId="{A4EA015C-B5F1-4614-A0AB-948F1FAF7E70}" srcId="{028C4703-9993-4991-ABA9-BB4935437FE7}" destId="{219A2D98-DCF1-4806-A68A-26FBD2E31D57}" srcOrd="6" destOrd="0" parTransId="{C64B4F2F-362B-4E7C-8BBB-FEAEA2D0A075}" sibTransId="{03A13E45-6B7C-4398-9CAA-AE0D789AD0F6}"/>
    <dgm:cxn modelId="{BA027545-A000-426E-92B1-01E53057C3E1}" srcId="{028C4703-9993-4991-ABA9-BB4935437FE7}" destId="{5D967609-A96D-46B9-B620-E9C364AD385F}" srcOrd="5" destOrd="0" parTransId="{B70E9471-54C0-46FA-9BD2-75414C493C3F}" sibTransId="{9ABBA325-BB0E-41E6-8C64-8AC162098682}"/>
    <dgm:cxn modelId="{E31EE951-D8F3-44B6-87E3-B0A55660BE66}" srcId="{028C4703-9993-4991-ABA9-BB4935437FE7}" destId="{E925C0D5-3726-492C-BE03-0F9A22D7C19B}" srcOrd="9" destOrd="0" parTransId="{028B52EC-D4EC-45F9-AA97-EB85C18D1CCB}" sibTransId="{615B0D2C-5316-4D35-A4E6-E6B3AE362D6B}"/>
    <dgm:cxn modelId="{CCFB9553-6144-4168-85F9-00B27D5BFF79}" type="presOf" srcId="{33FDADD5-BE84-4709-933B-6C158A5B4E01}" destId="{C51DA796-67CE-43BE-A248-BCD727EDF388}" srcOrd="0" destOrd="0" presId="urn:microsoft.com/office/officeart/2005/8/layout/default"/>
    <dgm:cxn modelId="{6C0D6C7F-DFAA-4C64-9ED5-C707739466EC}" type="presOf" srcId="{08A35FAC-B817-496F-98EB-A8F813148648}" destId="{20D86B3C-ABB1-467C-B630-45E1DCC661A8}" srcOrd="0" destOrd="0" presId="urn:microsoft.com/office/officeart/2005/8/layout/default"/>
    <dgm:cxn modelId="{F69B0F9A-68F3-4A22-AD20-0FD54AC50BFD}" srcId="{028C4703-9993-4991-ABA9-BB4935437FE7}" destId="{75CDE5D1-D68C-4919-B986-38DE18867FD8}" srcOrd="10" destOrd="0" parTransId="{844DD579-EF01-4352-8E0C-58E9EC0A6D9B}" sibTransId="{DC31A00F-76D8-4F86-AA09-B154FC569ED2}"/>
    <dgm:cxn modelId="{1F685B9E-CD8D-4844-88B1-B8FD4CBC236D}" type="presOf" srcId="{539EF8C3-84E0-4DE2-83AC-0F2A8760D125}" destId="{07401D5A-E313-4B3A-8DA8-B78BC64C90C0}" srcOrd="0" destOrd="0" presId="urn:microsoft.com/office/officeart/2005/8/layout/default"/>
    <dgm:cxn modelId="{2E54609F-A09A-4F2E-BE73-E53153B1B395}" type="presOf" srcId="{5D967609-A96D-46B9-B620-E9C364AD385F}" destId="{4AD08210-07C9-4C12-9B05-D63231439EAB}" srcOrd="0" destOrd="0" presId="urn:microsoft.com/office/officeart/2005/8/layout/default"/>
    <dgm:cxn modelId="{0C7B14AD-F4DB-4231-96FD-D8E25E02AADF}" type="presOf" srcId="{62201B28-FCEA-4E37-A908-CE8ED47DC78D}" destId="{763F763E-0CFA-4ADC-BD1D-B2495C4863B6}" srcOrd="0" destOrd="0" presId="urn:microsoft.com/office/officeart/2005/8/layout/default"/>
    <dgm:cxn modelId="{159D24AD-3854-42C7-B451-4C311CD88090}" srcId="{028C4703-9993-4991-ABA9-BB4935437FE7}" destId="{CE70D9BD-2CF6-4B01-B46B-3BACD3955B96}" srcOrd="2" destOrd="0" parTransId="{5423E47A-B12B-44FB-B829-0AF8186BBE7F}" sibTransId="{BC36FDA8-B6CE-468B-851E-68134FABD7D7}"/>
    <dgm:cxn modelId="{262782C7-9BC7-4187-9A29-692DBE1F9279}" type="presOf" srcId="{75CDE5D1-D68C-4919-B986-38DE18867FD8}" destId="{81D12E7A-08BD-4837-A8A0-08106ACCEBD4}" srcOrd="0" destOrd="0" presId="urn:microsoft.com/office/officeart/2005/8/layout/default"/>
    <dgm:cxn modelId="{EDEEA8C8-52C2-4B37-A794-B32ABEDF3314}" srcId="{028C4703-9993-4991-ABA9-BB4935437FE7}" destId="{08A35FAC-B817-496F-98EB-A8F813148648}" srcOrd="8" destOrd="0" parTransId="{16B15F88-EDED-4E0E-AAA1-CD8C227E6284}" sibTransId="{C99A5DFE-9635-4188-9593-B7CD1FCAE4A3}"/>
    <dgm:cxn modelId="{BC0607CA-DA67-4FD2-95BE-5FEFC1B45079}" srcId="{028C4703-9993-4991-ABA9-BB4935437FE7}" destId="{F80879C5-8B5E-4F62-B2AB-AA4CA862C652}" srcOrd="1" destOrd="0" parTransId="{8AE078D8-8592-4666-9DF5-F2E62CD0CFC3}" sibTransId="{829C3E3B-FE48-4FFF-8483-2D1949A677B3}"/>
    <dgm:cxn modelId="{BD91FFCC-C9D2-4BB0-9C24-255B8A1A17EB}" srcId="{028C4703-9993-4991-ABA9-BB4935437FE7}" destId="{A02CDBF9-A371-4ED3-AB24-8342AAE3A2A1}" srcOrd="4" destOrd="0" parTransId="{A6C87350-A3AC-4153-A005-D28295C2ED1A}" sibTransId="{00A17FA1-5331-4E19-911B-7525986B76E7}"/>
    <dgm:cxn modelId="{B9B444D0-C068-4021-877F-A5B4DA3C5840}" type="presOf" srcId="{F80879C5-8B5E-4F62-B2AB-AA4CA862C652}" destId="{2003BC67-AF06-4F7C-BEEA-A1E9892F06F8}" srcOrd="0" destOrd="0" presId="urn:microsoft.com/office/officeart/2005/8/layout/default"/>
    <dgm:cxn modelId="{5D02BDD3-A098-444E-8648-9B7DD191E3FD}" type="presOf" srcId="{C8AA7524-DC95-4B22-B005-B092BF8CFB2C}" destId="{E8E182D2-E469-4D4C-9058-68D77AC028FF}" srcOrd="0" destOrd="0" presId="urn:microsoft.com/office/officeart/2005/8/layout/default"/>
    <dgm:cxn modelId="{002C0DD7-6AA7-409D-84C6-769809C33C9F}" type="presOf" srcId="{E925C0D5-3726-492C-BE03-0F9A22D7C19B}" destId="{4A3626E4-D871-49D8-BE0C-0C79F768C85C}" srcOrd="0" destOrd="0" presId="urn:microsoft.com/office/officeart/2005/8/layout/default"/>
    <dgm:cxn modelId="{D24539E8-D215-40F6-B7BA-595E3BFBC7E6}" srcId="{028C4703-9993-4991-ABA9-BB4935437FE7}" destId="{539EF8C3-84E0-4DE2-83AC-0F2A8760D125}" srcOrd="11" destOrd="0" parTransId="{342223AF-F85B-4B7F-A5D0-836066CE599E}" sibTransId="{09A3B26E-AD57-473D-BD45-1585D231433E}"/>
    <dgm:cxn modelId="{73BA41F7-F4E0-41E5-9DE5-8C40D1F4AE52}" type="presOf" srcId="{CE70D9BD-2CF6-4B01-B46B-3BACD3955B96}" destId="{93BD3C7A-1955-4D8E-A5AF-F7513D736465}" srcOrd="0" destOrd="0" presId="urn:microsoft.com/office/officeart/2005/8/layout/default"/>
    <dgm:cxn modelId="{1A2085C2-F250-4D03-A580-7EED4AE9E47C}" type="presParOf" srcId="{BB88976B-32C4-4DED-8A70-DDBD99C83AB8}" destId="{C51DA796-67CE-43BE-A248-BCD727EDF388}" srcOrd="0" destOrd="0" presId="urn:microsoft.com/office/officeart/2005/8/layout/default"/>
    <dgm:cxn modelId="{17651013-D232-4BF3-983C-E6D9C7D504B3}" type="presParOf" srcId="{BB88976B-32C4-4DED-8A70-DDBD99C83AB8}" destId="{F55E73F3-46F6-41FB-BB7B-5B9828704CBD}" srcOrd="1" destOrd="0" presId="urn:microsoft.com/office/officeart/2005/8/layout/default"/>
    <dgm:cxn modelId="{C8055CA9-4040-4C8C-8ACB-8A2A4526788A}" type="presParOf" srcId="{BB88976B-32C4-4DED-8A70-DDBD99C83AB8}" destId="{2003BC67-AF06-4F7C-BEEA-A1E9892F06F8}" srcOrd="2" destOrd="0" presId="urn:microsoft.com/office/officeart/2005/8/layout/default"/>
    <dgm:cxn modelId="{4E1DFD54-BB32-4DC1-B38F-9339BC7EBEF2}" type="presParOf" srcId="{BB88976B-32C4-4DED-8A70-DDBD99C83AB8}" destId="{AD900D2D-7A77-42B6-A041-E4A448021C31}" srcOrd="3" destOrd="0" presId="urn:microsoft.com/office/officeart/2005/8/layout/default"/>
    <dgm:cxn modelId="{A245C696-2265-4E74-989F-D227E63B46F5}" type="presParOf" srcId="{BB88976B-32C4-4DED-8A70-DDBD99C83AB8}" destId="{93BD3C7A-1955-4D8E-A5AF-F7513D736465}" srcOrd="4" destOrd="0" presId="urn:microsoft.com/office/officeart/2005/8/layout/default"/>
    <dgm:cxn modelId="{C9413F12-4AA8-45FE-9AD3-55A2381FA4E4}" type="presParOf" srcId="{BB88976B-32C4-4DED-8A70-DDBD99C83AB8}" destId="{B8D0A7A9-AC8A-4170-AA5F-FC54E95DC61A}" srcOrd="5" destOrd="0" presId="urn:microsoft.com/office/officeart/2005/8/layout/default"/>
    <dgm:cxn modelId="{248284A3-00DC-442F-8F34-46AA6F45C155}" type="presParOf" srcId="{BB88976B-32C4-4DED-8A70-DDBD99C83AB8}" destId="{E8E182D2-E469-4D4C-9058-68D77AC028FF}" srcOrd="6" destOrd="0" presId="urn:microsoft.com/office/officeart/2005/8/layout/default"/>
    <dgm:cxn modelId="{42BA8AB2-0CD9-4E10-AA0E-D53D4F7CB4F5}" type="presParOf" srcId="{BB88976B-32C4-4DED-8A70-DDBD99C83AB8}" destId="{7DE23627-CFF3-41A4-A776-84A5ECBB7DE2}" srcOrd="7" destOrd="0" presId="urn:microsoft.com/office/officeart/2005/8/layout/default"/>
    <dgm:cxn modelId="{60DDAB5A-94C1-4EC2-9122-9E35038A0FDD}" type="presParOf" srcId="{BB88976B-32C4-4DED-8A70-DDBD99C83AB8}" destId="{1BD58C1F-F9DD-49CD-A237-997584C90468}" srcOrd="8" destOrd="0" presId="urn:microsoft.com/office/officeart/2005/8/layout/default"/>
    <dgm:cxn modelId="{BD9849A8-2E8E-4F5D-8293-1B566FC50B15}" type="presParOf" srcId="{BB88976B-32C4-4DED-8A70-DDBD99C83AB8}" destId="{578E19B9-33B2-4B2A-A41D-4AE252322BA4}" srcOrd="9" destOrd="0" presId="urn:microsoft.com/office/officeart/2005/8/layout/default"/>
    <dgm:cxn modelId="{681D6FA4-FDD9-4071-9EC2-AF8A9CB6B4A5}" type="presParOf" srcId="{BB88976B-32C4-4DED-8A70-DDBD99C83AB8}" destId="{4AD08210-07C9-4C12-9B05-D63231439EAB}" srcOrd="10" destOrd="0" presId="urn:microsoft.com/office/officeart/2005/8/layout/default"/>
    <dgm:cxn modelId="{9EAB323B-588E-4302-9E56-0951D7B3EE8E}" type="presParOf" srcId="{BB88976B-32C4-4DED-8A70-DDBD99C83AB8}" destId="{096CD2C1-0EE6-4F2D-AE0E-A2DDC76A1584}" srcOrd="11" destOrd="0" presId="urn:microsoft.com/office/officeart/2005/8/layout/default"/>
    <dgm:cxn modelId="{3E97108B-BF38-4A5F-82FC-F4A6EFD5B79E}" type="presParOf" srcId="{BB88976B-32C4-4DED-8A70-DDBD99C83AB8}" destId="{1674748F-C4AD-435E-80EE-9585D0ECBA88}" srcOrd="12" destOrd="0" presId="urn:microsoft.com/office/officeart/2005/8/layout/default"/>
    <dgm:cxn modelId="{06D55847-1EF2-4AE0-A3E8-B61590ADD3CC}" type="presParOf" srcId="{BB88976B-32C4-4DED-8A70-DDBD99C83AB8}" destId="{99E518B1-0AB5-4FBE-B5E1-A381FE0C5EB6}" srcOrd="13" destOrd="0" presId="urn:microsoft.com/office/officeart/2005/8/layout/default"/>
    <dgm:cxn modelId="{C48B6771-0BDE-4E88-8C6F-9133D146396F}" type="presParOf" srcId="{BB88976B-32C4-4DED-8A70-DDBD99C83AB8}" destId="{763F763E-0CFA-4ADC-BD1D-B2495C4863B6}" srcOrd="14" destOrd="0" presId="urn:microsoft.com/office/officeart/2005/8/layout/default"/>
    <dgm:cxn modelId="{D6C3AEBB-5E81-4942-8080-4CE1806682AA}" type="presParOf" srcId="{BB88976B-32C4-4DED-8A70-DDBD99C83AB8}" destId="{0E3A3D06-7B8A-4037-A578-D6D0BE9126DF}" srcOrd="15" destOrd="0" presId="urn:microsoft.com/office/officeart/2005/8/layout/default"/>
    <dgm:cxn modelId="{F6460EC2-2866-4CA8-ADD1-DFED29240131}" type="presParOf" srcId="{BB88976B-32C4-4DED-8A70-DDBD99C83AB8}" destId="{20D86B3C-ABB1-467C-B630-45E1DCC661A8}" srcOrd="16" destOrd="0" presId="urn:microsoft.com/office/officeart/2005/8/layout/default"/>
    <dgm:cxn modelId="{27DA790D-EA58-4C92-A677-957FE9A2976A}" type="presParOf" srcId="{BB88976B-32C4-4DED-8A70-DDBD99C83AB8}" destId="{2F43FC2E-DA21-4E23-85B9-D4B432ECF797}" srcOrd="17" destOrd="0" presId="urn:microsoft.com/office/officeart/2005/8/layout/default"/>
    <dgm:cxn modelId="{78B16ECD-583A-482F-8084-F8FB155D03B9}" type="presParOf" srcId="{BB88976B-32C4-4DED-8A70-DDBD99C83AB8}" destId="{4A3626E4-D871-49D8-BE0C-0C79F768C85C}" srcOrd="18" destOrd="0" presId="urn:microsoft.com/office/officeart/2005/8/layout/default"/>
    <dgm:cxn modelId="{362E44FB-5052-4CD4-8BD0-8DBF28F531A5}" type="presParOf" srcId="{BB88976B-32C4-4DED-8A70-DDBD99C83AB8}" destId="{5B62C982-E467-4C9E-AB14-F431069AF435}" srcOrd="19" destOrd="0" presId="urn:microsoft.com/office/officeart/2005/8/layout/default"/>
    <dgm:cxn modelId="{7CFFE4E1-FD3A-4A66-8F63-6432AB38A5AD}" type="presParOf" srcId="{BB88976B-32C4-4DED-8A70-DDBD99C83AB8}" destId="{81D12E7A-08BD-4837-A8A0-08106ACCEBD4}" srcOrd="20" destOrd="0" presId="urn:microsoft.com/office/officeart/2005/8/layout/default"/>
    <dgm:cxn modelId="{0D9883F8-E5EB-4DCE-8213-5ECFF3FA30E6}" type="presParOf" srcId="{BB88976B-32C4-4DED-8A70-DDBD99C83AB8}" destId="{F6C44884-07B3-415E-AC3F-34D2C603EC7B}" srcOrd="21" destOrd="0" presId="urn:microsoft.com/office/officeart/2005/8/layout/default"/>
    <dgm:cxn modelId="{51BCC716-CF4B-4D24-A96E-54593DDD42CF}" type="presParOf" srcId="{BB88976B-32C4-4DED-8A70-DDBD99C83AB8}" destId="{07401D5A-E313-4B3A-8DA8-B78BC64C90C0}"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90579F-08E7-4B2D-8056-25F2BF5D0D3E}"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17D1F2A3-0F33-414E-A7C0-2EB692DB885C}">
      <dgm:prSet phldrT="[Text]"/>
      <dgm:spPr/>
      <dgm:t>
        <a:bodyPr/>
        <a:lstStyle/>
        <a:p>
          <a:r>
            <a:rPr lang="en-US" dirty="0" err="1"/>
            <a:t>Desconhecimento</a:t>
          </a:r>
          <a:r>
            <a:rPr lang="en-US" baseline="0" dirty="0"/>
            <a:t> de ferramentas e </a:t>
          </a:r>
          <a:r>
            <a:rPr lang="en-US" baseline="0" dirty="0" err="1"/>
            <a:t>tecnologias</a:t>
          </a:r>
          <a:endParaRPr lang="en-US" dirty="0"/>
        </a:p>
      </dgm:t>
    </dgm:pt>
    <dgm:pt modelId="{F79B1675-B66F-4990-BBCA-4CDBC5F76F1A}" type="parTrans" cxnId="{B08BA00B-3A9D-4167-9581-9BD1F37A1900}">
      <dgm:prSet/>
      <dgm:spPr/>
      <dgm:t>
        <a:bodyPr/>
        <a:lstStyle/>
        <a:p>
          <a:endParaRPr lang="en-US"/>
        </a:p>
      </dgm:t>
    </dgm:pt>
    <dgm:pt modelId="{D877CEDA-B4F2-4C27-80AE-774C832549DE}" type="sibTrans" cxnId="{B08BA00B-3A9D-4167-9581-9BD1F37A1900}">
      <dgm:prSet/>
      <dgm:spPr/>
      <dgm:t>
        <a:bodyPr/>
        <a:lstStyle/>
        <a:p>
          <a:endParaRPr lang="en-US"/>
        </a:p>
      </dgm:t>
    </dgm:pt>
    <dgm:pt modelId="{B02CC43E-C70B-4655-914D-5AC81ECCA450}">
      <dgm:prSet phldrT="[Text]"/>
      <dgm:spPr/>
      <dgm:t>
        <a:bodyPr/>
        <a:lstStyle/>
        <a:p>
          <a:r>
            <a:rPr lang="en-US" dirty="0" err="1"/>
            <a:t>Desconhecimento</a:t>
          </a:r>
          <a:r>
            <a:rPr lang="en-US" dirty="0"/>
            <a:t> de boas </a:t>
          </a:r>
          <a:r>
            <a:rPr lang="en-US" dirty="0" err="1"/>
            <a:t>práticas</a:t>
          </a:r>
          <a:endParaRPr lang="en-US" dirty="0"/>
        </a:p>
      </dgm:t>
    </dgm:pt>
    <dgm:pt modelId="{1252F838-2DA5-4D68-9360-C94F533781B4}" type="parTrans" cxnId="{97F87F1B-73C7-486A-8D2A-84F32BAE8356}">
      <dgm:prSet/>
      <dgm:spPr/>
      <dgm:t>
        <a:bodyPr/>
        <a:lstStyle/>
        <a:p>
          <a:endParaRPr lang="en-US"/>
        </a:p>
      </dgm:t>
    </dgm:pt>
    <dgm:pt modelId="{7101BBAA-86F3-4854-A8C4-28C6AB842DB4}" type="sibTrans" cxnId="{97F87F1B-73C7-486A-8D2A-84F32BAE8356}">
      <dgm:prSet/>
      <dgm:spPr/>
      <dgm:t>
        <a:bodyPr/>
        <a:lstStyle/>
        <a:p>
          <a:endParaRPr lang="en-US"/>
        </a:p>
      </dgm:t>
    </dgm:pt>
    <dgm:pt modelId="{1C828893-F524-45CC-83D4-F6E0C42E6E04}">
      <dgm:prSet phldrT="[Text]"/>
      <dgm:spPr/>
      <dgm:t>
        <a:bodyPr/>
        <a:lstStyle/>
        <a:p>
          <a:r>
            <a:rPr lang="en-US" dirty="0" err="1"/>
            <a:t>Desconhecimento</a:t>
          </a:r>
          <a:r>
            <a:rPr lang="en-US" dirty="0"/>
            <a:t> de </a:t>
          </a:r>
          <a:r>
            <a:rPr lang="en-US" dirty="0" err="1"/>
            <a:t>ameaças</a:t>
          </a:r>
          <a:endParaRPr lang="en-US" dirty="0"/>
        </a:p>
      </dgm:t>
    </dgm:pt>
    <dgm:pt modelId="{A4B03460-2963-412D-934A-21D254D25031}" type="parTrans" cxnId="{676D3B86-559C-4A12-9620-627D6D0A0E9C}">
      <dgm:prSet/>
      <dgm:spPr/>
      <dgm:t>
        <a:bodyPr/>
        <a:lstStyle/>
        <a:p>
          <a:endParaRPr lang="en-US"/>
        </a:p>
      </dgm:t>
    </dgm:pt>
    <dgm:pt modelId="{AC656F2D-07FE-40C3-AC37-58FEC94545FD}" type="sibTrans" cxnId="{676D3B86-559C-4A12-9620-627D6D0A0E9C}">
      <dgm:prSet/>
      <dgm:spPr/>
      <dgm:t>
        <a:bodyPr/>
        <a:lstStyle/>
        <a:p>
          <a:endParaRPr lang="en-US"/>
        </a:p>
      </dgm:t>
    </dgm:pt>
    <dgm:pt modelId="{38254016-5C2D-422D-A35F-B3C69633DDE8}">
      <dgm:prSet phldrT="[Text]"/>
      <dgm:spPr/>
      <dgm:t>
        <a:bodyPr/>
        <a:lstStyle/>
        <a:p>
          <a:r>
            <a:rPr lang="en-US" dirty="0" err="1"/>
            <a:t>Falha</a:t>
          </a:r>
          <a:r>
            <a:rPr lang="en-US" dirty="0"/>
            <a:t> </a:t>
          </a:r>
          <a:r>
            <a:rPr lang="en-US" dirty="0" err="1"/>
            <a:t>humana</a:t>
          </a:r>
          <a:r>
            <a:rPr lang="en-US" dirty="0"/>
            <a:t> por </a:t>
          </a:r>
          <a:r>
            <a:rPr lang="en-US" dirty="0" err="1"/>
            <a:t>processos</a:t>
          </a:r>
          <a:r>
            <a:rPr lang="en-US" dirty="0"/>
            <a:t> </a:t>
          </a:r>
          <a:r>
            <a:rPr lang="en-US" dirty="0" err="1"/>
            <a:t>manuais</a:t>
          </a:r>
          <a:endParaRPr lang="en-US" dirty="0"/>
        </a:p>
      </dgm:t>
    </dgm:pt>
    <dgm:pt modelId="{6CFA175A-932B-4CAD-9581-53E927F4BE63}" type="parTrans" cxnId="{2DCFBCF3-22BA-46E5-B018-46A586BD049E}">
      <dgm:prSet/>
      <dgm:spPr/>
      <dgm:t>
        <a:bodyPr/>
        <a:lstStyle/>
        <a:p>
          <a:endParaRPr lang="en-US"/>
        </a:p>
      </dgm:t>
    </dgm:pt>
    <dgm:pt modelId="{56F79047-665A-4DBC-BF8B-428E0F98EEEE}" type="sibTrans" cxnId="{2DCFBCF3-22BA-46E5-B018-46A586BD049E}">
      <dgm:prSet/>
      <dgm:spPr/>
      <dgm:t>
        <a:bodyPr/>
        <a:lstStyle/>
        <a:p>
          <a:endParaRPr lang="en-US"/>
        </a:p>
      </dgm:t>
    </dgm:pt>
    <dgm:pt modelId="{1EF4C320-CDB1-4DBD-ABAF-A30191B93A48}">
      <dgm:prSet phldrT="[Text]"/>
      <dgm:spPr/>
      <dgm:t>
        <a:bodyPr/>
        <a:lstStyle/>
        <a:p>
          <a:r>
            <a:rPr lang="en-US" dirty="0"/>
            <a:t>Falta de </a:t>
          </a:r>
          <a:r>
            <a:rPr lang="en-US" dirty="0" err="1"/>
            <a:t>controle</a:t>
          </a:r>
          <a:r>
            <a:rPr lang="en-US" dirty="0"/>
            <a:t> de </a:t>
          </a:r>
          <a:r>
            <a:rPr lang="en-US" dirty="0" err="1"/>
            <a:t>credenciais</a:t>
          </a:r>
          <a:endParaRPr lang="en-US" dirty="0"/>
        </a:p>
      </dgm:t>
    </dgm:pt>
    <dgm:pt modelId="{DA562FF7-75A8-4927-AA15-67B5AD93CE57}" type="parTrans" cxnId="{859D64B9-F208-405E-90D4-45690867419B}">
      <dgm:prSet/>
      <dgm:spPr/>
      <dgm:t>
        <a:bodyPr/>
        <a:lstStyle/>
        <a:p>
          <a:endParaRPr lang="en-US"/>
        </a:p>
      </dgm:t>
    </dgm:pt>
    <dgm:pt modelId="{BE2480B2-72A7-4F62-88FF-990F0412EAD1}" type="sibTrans" cxnId="{859D64B9-F208-405E-90D4-45690867419B}">
      <dgm:prSet/>
      <dgm:spPr/>
      <dgm:t>
        <a:bodyPr/>
        <a:lstStyle/>
        <a:p>
          <a:endParaRPr lang="en-US"/>
        </a:p>
      </dgm:t>
    </dgm:pt>
    <dgm:pt modelId="{CC09C142-A7E0-45C3-AEB5-55D1AC97B35A}" type="pres">
      <dgm:prSet presAssocID="{3C90579F-08E7-4B2D-8056-25F2BF5D0D3E}" presName="diagram" presStyleCnt="0">
        <dgm:presLayoutVars>
          <dgm:dir/>
          <dgm:resizeHandles val="exact"/>
        </dgm:presLayoutVars>
      </dgm:prSet>
      <dgm:spPr/>
    </dgm:pt>
    <dgm:pt modelId="{BF0054C0-F67B-4F9E-A535-FF836F920478}" type="pres">
      <dgm:prSet presAssocID="{17D1F2A3-0F33-414E-A7C0-2EB692DB885C}" presName="node" presStyleLbl="node1" presStyleIdx="0" presStyleCnt="5">
        <dgm:presLayoutVars>
          <dgm:bulletEnabled val="1"/>
        </dgm:presLayoutVars>
      </dgm:prSet>
      <dgm:spPr/>
    </dgm:pt>
    <dgm:pt modelId="{7E205D54-77E5-46F0-9497-1BF98612E42C}" type="pres">
      <dgm:prSet presAssocID="{D877CEDA-B4F2-4C27-80AE-774C832549DE}" presName="sibTrans" presStyleCnt="0"/>
      <dgm:spPr/>
    </dgm:pt>
    <dgm:pt modelId="{C93AA5BB-41FA-4D35-A504-1482A0E73A42}" type="pres">
      <dgm:prSet presAssocID="{B02CC43E-C70B-4655-914D-5AC81ECCA450}" presName="node" presStyleLbl="node1" presStyleIdx="1" presStyleCnt="5">
        <dgm:presLayoutVars>
          <dgm:bulletEnabled val="1"/>
        </dgm:presLayoutVars>
      </dgm:prSet>
      <dgm:spPr/>
    </dgm:pt>
    <dgm:pt modelId="{2EA7DF03-9985-4929-ADB8-446AA4462513}" type="pres">
      <dgm:prSet presAssocID="{7101BBAA-86F3-4854-A8C4-28C6AB842DB4}" presName="sibTrans" presStyleCnt="0"/>
      <dgm:spPr/>
    </dgm:pt>
    <dgm:pt modelId="{F6F26B2C-EEC1-46E5-8FC7-CE13CF05C1C3}" type="pres">
      <dgm:prSet presAssocID="{1C828893-F524-45CC-83D4-F6E0C42E6E04}" presName="node" presStyleLbl="node1" presStyleIdx="2" presStyleCnt="5">
        <dgm:presLayoutVars>
          <dgm:bulletEnabled val="1"/>
        </dgm:presLayoutVars>
      </dgm:prSet>
      <dgm:spPr/>
    </dgm:pt>
    <dgm:pt modelId="{A286E5CC-B9FA-48ED-8E54-93581BF2E832}" type="pres">
      <dgm:prSet presAssocID="{AC656F2D-07FE-40C3-AC37-58FEC94545FD}" presName="sibTrans" presStyleCnt="0"/>
      <dgm:spPr/>
    </dgm:pt>
    <dgm:pt modelId="{CC27CD85-0858-47E9-A605-BDC5890F6825}" type="pres">
      <dgm:prSet presAssocID="{38254016-5C2D-422D-A35F-B3C69633DDE8}" presName="node" presStyleLbl="node1" presStyleIdx="3" presStyleCnt="5">
        <dgm:presLayoutVars>
          <dgm:bulletEnabled val="1"/>
        </dgm:presLayoutVars>
      </dgm:prSet>
      <dgm:spPr/>
    </dgm:pt>
    <dgm:pt modelId="{AF7C62EB-E27C-4B2F-B709-DFC6465CE6CB}" type="pres">
      <dgm:prSet presAssocID="{56F79047-665A-4DBC-BF8B-428E0F98EEEE}" presName="sibTrans" presStyleCnt="0"/>
      <dgm:spPr/>
    </dgm:pt>
    <dgm:pt modelId="{D65F2897-86B8-4C49-8CD7-D290D360FEE8}" type="pres">
      <dgm:prSet presAssocID="{1EF4C320-CDB1-4DBD-ABAF-A30191B93A48}" presName="node" presStyleLbl="node1" presStyleIdx="4" presStyleCnt="5">
        <dgm:presLayoutVars>
          <dgm:bulletEnabled val="1"/>
        </dgm:presLayoutVars>
      </dgm:prSet>
      <dgm:spPr/>
    </dgm:pt>
  </dgm:ptLst>
  <dgm:cxnLst>
    <dgm:cxn modelId="{B08BA00B-3A9D-4167-9581-9BD1F37A1900}" srcId="{3C90579F-08E7-4B2D-8056-25F2BF5D0D3E}" destId="{17D1F2A3-0F33-414E-A7C0-2EB692DB885C}" srcOrd="0" destOrd="0" parTransId="{F79B1675-B66F-4990-BBCA-4CDBC5F76F1A}" sibTransId="{D877CEDA-B4F2-4C27-80AE-774C832549DE}"/>
    <dgm:cxn modelId="{18390418-4250-4488-B56E-0F8A9F214BC8}" type="presOf" srcId="{B02CC43E-C70B-4655-914D-5AC81ECCA450}" destId="{C93AA5BB-41FA-4D35-A504-1482A0E73A42}" srcOrd="0" destOrd="0" presId="urn:microsoft.com/office/officeart/2005/8/layout/default"/>
    <dgm:cxn modelId="{97F87F1B-73C7-486A-8D2A-84F32BAE8356}" srcId="{3C90579F-08E7-4B2D-8056-25F2BF5D0D3E}" destId="{B02CC43E-C70B-4655-914D-5AC81ECCA450}" srcOrd="1" destOrd="0" parTransId="{1252F838-2DA5-4D68-9360-C94F533781B4}" sibTransId="{7101BBAA-86F3-4854-A8C4-28C6AB842DB4}"/>
    <dgm:cxn modelId="{F58F174A-716B-4BE0-8475-9FBB737B4E71}" type="presOf" srcId="{17D1F2A3-0F33-414E-A7C0-2EB692DB885C}" destId="{BF0054C0-F67B-4F9E-A535-FF836F920478}" srcOrd="0" destOrd="0" presId="urn:microsoft.com/office/officeart/2005/8/layout/default"/>
    <dgm:cxn modelId="{7126DF5A-15FD-4747-B686-7E86FE6CFBBC}" type="presOf" srcId="{38254016-5C2D-422D-A35F-B3C69633DDE8}" destId="{CC27CD85-0858-47E9-A605-BDC5890F6825}" srcOrd="0" destOrd="0" presId="urn:microsoft.com/office/officeart/2005/8/layout/default"/>
    <dgm:cxn modelId="{676D3B86-559C-4A12-9620-627D6D0A0E9C}" srcId="{3C90579F-08E7-4B2D-8056-25F2BF5D0D3E}" destId="{1C828893-F524-45CC-83D4-F6E0C42E6E04}" srcOrd="2" destOrd="0" parTransId="{A4B03460-2963-412D-934A-21D254D25031}" sibTransId="{AC656F2D-07FE-40C3-AC37-58FEC94545FD}"/>
    <dgm:cxn modelId="{859D64B9-F208-405E-90D4-45690867419B}" srcId="{3C90579F-08E7-4B2D-8056-25F2BF5D0D3E}" destId="{1EF4C320-CDB1-4DBD-ABAF-A30191B93A48}" srcOrd="4" destOrd="0" parTransId="{DA562FF7-75A8-4927-AA15-67B5AD93CE57}" sibTransId="{BE2480B2-72A7-4F62-88FF-990F0412EAD1}"/>
    <dgm:cxn modelId="{37B69DC7-A838-4D03-90CE-CC87B89A5159}" type="presOf" srcId="{1C828893-F524-45CC-83D4-F6E0C42E6E04}" destId="{F6F26B2C-EEC1-46E5-8FC7-CE13CF05C1C3}" srcOrd="0" destOrd="0" presId="urn:microsoft.com/office/officeart/2005/8/layout/default"/>
    <dgm:cxn modelId="{414FE5CF-A184-4F05-8E9B-B1A0619C8269}" type="presOf" srcId="{1EF4C320-CDB1-4DBD-ABAF-A30191B93A48}" destId="{D65F2897-86B8-4C49-8CD7-D290D360FEE8}" srcOrd="0" destOrd="0" presId="urn:microsoft.com/office/officeart/2005/8/layout/default"/>
    <dgm:cxn modelId="{BCDEEAD8-5018-4EE9-A7BB-3A326F5A4FEB}" type="presOf" srcId="{3C90579F-08E7-4B2D-8056-25F2BF5D0D3E}" destId="{CC09C142-A7E0-45C3-AEB5-55D1AC97B35A}" srcOrd="0" destOrd="0" presId="urn:microsoft.com/office/officeart/2005/8/layout/default"/>
    <dgm:cxn modelId="{2DCFBCF3-22BA-46E5-B018-46A586BD049E}" srcId="{3C90579F-08E7-4B2D-8056-25F2BF5D0D3E}" destId="{38254016-5C2D-422D-A35F-B3C69633DDE8}" srcOrd="3" destOrd="0" parTransId="{6CFA175A-932B-4CAD-9581-53E927F4BE63}" sibTransId="{56F79047-665A-4DBC-BF8B-428E0F98EEEE}"/>
    <dgm:cxn modelId="{BFA6FA15-0D51-4722-BA15-24CB244D6188}" type="presParOf" srcId="{CC09C142-A7E0-45C3-AEB5-55D1AC97B35A}" destId="{BF0054C0-F67B-4F9E-A535-FF836F920478}" srcOrd="0" destOrd="0" presId="urn:microsoft.com/office/officeart/2005/8/layout/default"/>
    <dgm:cxn modelId="{C3B3F0D4-AF5F-4F78-B8EC-926E6514F376}" type="presParOf" srcId="{CC09C142-A7E0-45C3-AEB5-55D1AC97B35A}" destId="{7E205D54-77E5-46F0-9497-1BF98612E42C}" srcOrd="1" destOrd="0" presId="urn:microsoft.com/office/officeart/2005/8/layout/default"/>
    <dgm:cxn modelId="{FB881B74-C9EE-4013-B417-1DFA5D0EEA47}" type="presParOf" srcId="{CC09C142-A7E0-45C3-AEB5-55D1AC97B35A}" destId="{C93AA5BB-41FA-4D35-A504-1482A0E73A42}" srcOrd="2" destOrd="0" presId="urn:microsoft.com/office/officeart/2005/8/layout/default"/>
    <dgm:cxn modelId="{B5635A91-693B-401A-8D3F-70B3DF5956F0}" type="presParOf" srcId="{CC09C142-A7E0-45C3-AEB5-55D1AC97B35A}" destId="{2EA7DF03-9985-4929-ADB8-446AA4462513}" srcOrd="3" destOrd="0" presId="urn:microsoft.com/office/officeart/2005/8/layout/default"/>
    <dgm:cxn modelId="{F05710B9-B85B-4FF1-90C1-BEF58EA8EB8B}" type="presParOf" srcId="{CC09C142-A7E0-45C3-AEB5-55D1AC97B35A}" destId="{F6F26B2C-EEC1-46E5-8FC7-CE13CF05C1C3}" srcOrd="4" destOrd="0" presId="urn:microsoft.com/office/officeart/2005/8/layout/default"/>
    <dgm:cxn modelId="{72DDA5C0-7D0B-41AA-9351-35AFDF8DC09A}" type="presParOf" srcId="{CC09C142-A7E0-45C3-AEB5-55D1AC97B35A}" destId="{A286E5CC-B9FA-48ED-8E54-93581BF2E832}" srcOrd="5" destOrd="0" presId="urn:microsoft.com/office/officeart/2005/8/layout/default"/>
    <dgm:cxn modelId="{55BAAB1B-C203-4B5F-AFF5-3223C89677DE}" type="presParOf" srcId="{CC09C142-A7E0-45C3-AEB5-55D1AC97B35A}" destId="{CC27CD85-0858-47E9-A605-BDC5890F6825}" srcOrd="6" destOrd="0" presId="urn:microsoft.com/office/officeart/2005/8/layout/default"/>
    <dgm:cxn modelId="{FA8A3E15-E53E-4F64-8E68-C3DFCD1B9DD0}" type="presParOf" srcId="{CC09C142-A7E0-45C3-AEB5-55D1AC97B35A}" destId="{AF7C62EB-E27C-4B2F-B709-DFC6465CE6CB}" srcOrd="7" destOrd="0" presId="urn:microsoft.com/office/officeart/2005/8/layout/default"/>
    <dgm:cxn modelId="{BD862CA8-D67A-49A1-848D-F9F4CA926266}" type="presParOf" srcId="{CC09C142-A7E0-45C3-AEB5-55D1AC97B35A}" destId="{D65F2897-86B8-4C49-8CD7-D290D360FEE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A251CB-961F-4E53-B9FE-A616C524D4C3}"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735CF0FD-6409-46F8-AC69-CEF72857A2B4}">
      <dgm:prSet phldrT="[Text]"/>
      <dgm:spPr/>
      <dgm:t>
        <a:bodyPr/>
        <a:lstStyle/>
        <a:p>
          <a:r>
            <a:rPr lang="en-US" dirty="0" err="1"/>
            <a:t>Treinar</a:t>
          </a:r>
          <a:endParaRPr lang="en-US" dirty="0"/>
        </a:p>
      </dgm:t>
    </dgm:pt>
    <dgm:pt modelId="{D362818A-B844-426D-B43B-F89B8DAB17AC}" type="parTrans" cxnId="{ECDBA966-BF9B-4410-8C6B-309938AD64A8}">
      <dgm:prSet/>
      <dgm:spPr/>
      <dgm:t>
        <a:bodyPr/>
        <a:lstStyle/>
        <a:p>
          <a:endParaRPr lang="en-US"/>
        </a:p>
      </dgm:t>
    </dgm:pt>
    <dgm:pt modelId="{4D7DDD2C-156F-4ACD-A70D-4BCEE13F25EF}" type="sibTrans" cxnId="{ECDBA966-BF9B-4410-8C6B-309938AD64A8}">
      <dgm:prSet/>
      <dgm:spPr/>
      <dgm:t>
        <a:bodyPr/>
        <a:lstStyle/>
        <a:p>
          <a:endParaRPr lang="en-US"/>
        </a:p>
      </dgm:t>
    </dgm:pt>
    <dgm:pt modelId="{6FDD5A71-E4D4-4948-AD0D-F41E9C682DD4}">
      <dgm:prSet phldrT="[Text]"/>
      <dgm:spPr/>
      <dgm:t>
        <a:bodyPr/>
        <a:lstStyle/>
        <a:p>
          <a:r>
            <a:rPr lang="pt-BR" dirty="0"/>
            <a:t>Usar Análise de Composição de Software (SCA) e Governança</a:t>
          </a:r>
          <a:endParaRPr lang="en-US" dirty="0"/>
        </a:p>
      </dgm:t>
    </dgm:pt>
    <dgm:pt modelId="{4DF8679E-0F7D-41E1-8670-EDAEB1C89DD4}" type="parTrans" cxnId="{249AA840-5719-4F64-8899-5DDACBA1A132}">
      <dgm:prSet/>
      <dgm:spPr/>
      <dgm:t>
        <a:bodyPr/>
        <a:lstStyle/>
        <a:p>
          <a:endParaRPr lang="en-US"/>
        </a:p>
      </dgm:t>
    </dgm:pt>
    <dgm:pt modelId="{8680C09A-CA34-4D93-A23A-3B8A513A619E}" type="sibTrans" cxnId="{249AA840-5719-4F64-8899-5DDACBA1A132}">
      <dgm:prSet/>
      <dgm:spPr/>
      <dgm:t>
        <a:bodyPr/>
        <a:lstStyle/>
        <a:p>
          <a:endParaRPr lang="en-US"/>
        </a:p>
      </dgm:t>
    </dgm:pt>
    <dgm:pt modelId="{0D14EFD4-2C4F-4F05-8F50-ED3A49BC56C5}">
      <dgm:prSet phldrT="[Text]"/>
      <dgm:spPr/>
      <dgm:t>
        <a:bodyPr/>
        <a:lstStyle/>
        <a:p>
          <a:r>
            <a:rPr lang="en-US" dirty="0"/>
            <a:t>Execute </a:t>
          </a:r>
          <a:r>
            <a:rPr lang="en-US" dirty="0" err="1"/>
            <a:t>modelos</a:t>
          </a:r>
          <a:r>
            <a:rPr lang="en-US" dirty="0"/>
            <a:t> de </a:t>
          </a:r>
          <a:r>
            <a:rPr lang="en-US" dirty="0" err="1"/>
            <a:t>ameaça</a:t>
          </a:r>
          <a:endParaRPr lang="en-US" dirty="0"/>
        </a:p>
      </dgm:t>
    </dgm:pt>
    <dgm:pt modelId="{67108BBD-285E-4DB9-A990-33F692A8335A}" type="parTrans" cxnId="{A04B4F7A-7534-46DE-963D-85006FB470E2}">
      <dgm:prSet/>
      <dgm:spPr/>
      <dgm:t>
        <a:bodyPr/>
        <a:lstStyle/>
        <a:p>
          <a:endParaRPr lang="en-US"/>
        </a:p>
      </dgm:t>
    </dgm:pt>
    <dgm:pt modelId="{E3C1DEEE-31B8-45C2-ABB6-378C1269A4ED}" type="sibTrans" cxnId="{A04B4F7A-7534-46DE-963D-85006FB470E2}">
      <dgm:prSet/>
      <dgm:spPr/>
      <dgm:t>
        <a:bodyPr/>
        <a:lstStyle/>
        <a:p>
          <a:endParaRPr lang="en-US"/>
        </a:p>
      </dgm:t>
    </dgm:pt>
    <dgm:pt modelId="{3BC78EFD-6C3B-444A-9C90-2B05EFFD7390}">
      <dgm:prSet phldrT="[Text]"/>
      <dgm:spPr/>
      <dgm:t>
        <a:bodyPr/>
        <a:lstStyle/>
        <a:p>
          <a:r>
            <a:rPr lang="en-US" dirty="0"/>
            <a:t>Use ferramentas e </a:t>
          </a:r>
          <a:r>
            <a:rPr lang="en-US" dirty="0" err="1"/>
            <a:t>automação</a:t>
          </a:r>
          <a:endParaRPr lang="en-US" dirty="0"/>
        </a:p>
      </dgm:t>
    </dgm:pt>
    <dgm:pt modelId="{6ED2A0C7-24BC-4226-BB7A-BD61BE62C991}" type="parTrans" cxnId="{DE341592-0D36-46BB-BF9C-C93B7026D1DE}">
      <dgm:prSet/>
      <dgm:spPr/>
      <dgm:t>
        <a:bodyPr/>
        <a:lstStyle/>
        <a:p>
          <a:endParaRPr lang="en-US"/>
        </a:p>
      </dgm:t>
    </dgm:pt>
    <dgm:pt modelId="{4217B8EA-11C8-42FA-9222-20C0669BB524}" type="sibTrans" cxnId="{DE341592-0D36-46BB-BF9C-C93B7026D1DE}">
      <dgm:prSet/>
      <dgm:spPr/>
      <dgm:t>
        <a:bodyPr/>
        <a:lstStyle/>
        <a:p>
          <a:endParaRPr lang="en-US"/>
        </a:p>
      </dgm:t>
    </dgm:pt>
    <dgm:pt modelId="{AE9E6176-E997-4CB9-B14A-934BE20E5435}">
      <dgm:prSet phldrT="[Text]"/>
      <dgm:spPr/>
      <dgm:t>
        <a:bodyPr/>
        <a:lstStyle/>
        <a:p>
          <a:r>
            <a:rPr lang="en-US" dirty="0" err="1"/>
            <a:t>Definir</a:t>
          </a:r>
          <a:r>
            <a:rPr lang="en-US" dirty="0"/>
            <a:t> </a:t>
          </a:r>
          <a:r>
            <a:rPr lang="en-US" dirty="0" err="1"/>
            <a:t>requisitos</a:t>
          </a:r>
          <a:endParaRPr lang="en-US" dirty="0"/>
        </a:p>
      </dgm:t>
    </dgm:pt>
    <dgm:pt modelId="{C745E532-AD35-41AD-BFC3-7AD2DEAE5D25}" type="parTrans" cxnId="{A3611BFB-58D6-48D5-8CF3-F66C34E1F910}">
      <dgm:prSet/>
      <dgm:spPr/>
      <dgm:t>
        <a:bodyPr/>
        <a:lstStyle/>
        <a:p>
          <a:endParaRPr lang="en-US"/>
        </a:p>
      </dgm:t>
    </dgm:pt>
    <dgm:pt modelId="{472E794D-A7C8-4681-8691-735D91532BE1}" type="sibTrans" cxnId="{A3611BFB-58D6-48D5-8CF3-F66C34E1F910}">
      <dgm:prSet/>
      <dgm:spPr/>
      <dgm:t>
        <a:bodyPr/>
        <a:lstStyle/>
        <a:p>
          <a:endParaRPr lang="en-US"/>
        </a:p>
      </dgm:t>
    </dgm:pt>
    <dgm:pt modelId="{D9787FAC-4FD0-4356-9C8C-01309179E1CE}">
      <dgm:prSet phldrT="[Text]"/>
      <dgm:spPr/>
      <dgm:t>
        <a:bodyPr/>
        <a:lstStyle/>
        <a:p>
          <a:r>
            <a:rPr lang="en-US" dirty="0" err="1"/>
            <a:t>Definir</a:t>
          </a:r>
          <a:r>
            <a:rPr lang="en-US" dirty="0"/>
            <a:t> </a:t>
          </a:r>
          <a:r>
            <a:rPr lang="en-US" dirty="0" err="1"/>
            <a:t>métricas</a:t>
          </a:r>
          <a:r>
            <a:rPr lang="en-US" dirty="0"/>
            <a:t> e </a:t>
          </a:r>
          <a:r>
            <a:rPr lang="en-US" dirty="0" err="1"/>
            <a:t>relatórios</a:t>
          </a:r>
          <a:r>
            <a:rPr lang="en-US" dirty="0"/>
            <a:t> de </a:t>
          </a:r>
          <a:r>
            <a:rPr lang="en-US" dirty="0" err="1"/>
            <a:t>conformidade</a:t>
          </a:r>
          <a:endParaRPr lang="en-US" dirty="0"/>
        </a:p>
      </dgm:t>
    </dgm:pt>
    <dgm:pt modelId="{B0ED7997-4C74-41D5-9474-A02F3964440B}" type="parTrans" cxnId="{361DA16C-80BB-4653-967D-16570D27FBF5}">
      <dgm:prSet/>
      <dgm:spPr/>
      <dgm:t>
        <a:bodyPr/>
        <a:lstStyle/>
        <a:p>
          <a:endParaRPr lang="en-US"/>
        </a:p>
      </dgm:t>
    </dgm:pt>
    <dgm:pt modelId="{4A424ED0-52D7-4C17-8720-ADA1665498BA}" type="sibTrans" cxnId="{361DA16C-80BB-4653-967D-16570D27FBF5}">
      <dgm:prSet/>
      <dgm:spPr/>
      <dgm:t>
        <a:bodyPr/>
        <a:lstStyle/>
        <a:p>
          <a:endParaRPr lang="en-US"/>
        </a:p>
      </dgm:t>
    </dgm:pt>
    <dgm:pt modelId="{2F79C6D9-30C4-416E-9646-913289598709}">
      <dgm:prSet phldrT="[Text]"/>
      <dgm:spPr/>
      <dgm:t>
        <a:bodyPr/>
        <a:lstStyle/>
        <a:p>
          <a:r>
            <a:rPr lang="en-US" dirty="0" err="1"/>
            <a:t>Mantenha</a:t>
          </a:r>
          <a:r>
            <a:rPr lang="en-US" dirty="0"/>
            <a:t> </a:t>
          </a:r>
          <a:r>
            <a:rPr lang="en-US" dirty="0" err="1"/>
            <a:t>credenciais</a:t>
          </a:r>
          <a:r>
            <a:rPr lang="en-US" dirty="0"/>
            <a:t> de forma </a:t>
          </a:r>
          <a:r>
            <a:rPr lang="en-US" dirty="0" err="1"/>
            <a:t>segura</a:t>
          </a:r>
          <a:endParaRPr lang="en-US" dirty="0"/>
        </a:p>
      </dgm:t>
    </dgm:pt>
    <dgm:pt modelId="{B36C577C-7A51-4CE2-8306-A17FCEADD238}" type="parTrans" cxnId="{8816D3B5-5D99-403A-B30A-3AD1194629EF}">
      <dgm:prSet/>
      <dgm:spPr/>
      <dgm:t>
        <a:bodyPr/>
        <a:lstStyle/>
        <a:p>
          <a:endParaRPr lang="en-US"/>
        </a:p>
      </dgm:t>
    </dgm:pt>
    <dgm:pt modelId="{75082690-11CB-4BCD-B887-F1C7E5E26549}" type="sibTrans" cxnId="{8816D3B5-5D99-403A-B30A-3AD1194629EF}">
      <dgm:prSet/>
      <dgm:spPr/>
      <dgm:t>
        <a:bodyPr/>
        <a:lstStyle/>
        <a:p>
          <a:endParaRPr lang="en-US"/>
        </a:p>
      </dgm:t>
    </dgm:pt>
    <dgm:pt modelId="{24719A74-7F46-43F0-8BA8-12EA54EAF62A}">
      <dgm:prSet phldrT="[Text]"/>
      <dgm:spPr/>
      <dgm:t>
        <a:bodyPr/>
        <a:lstStyle/>
        <a:p>
          <a:r>
            <a:rPr lang="en-US" dirty="0" err="1"/>
            <a:t>Monitore</a:t>
          </a:r>
          <a:r>
            <a:rPr lang="en-US" dirty="0"/>
            <a:t> e </a:t>
          </a:r>
          <a:r>
            <a:rPr lang="en-US" dirty="0" err="1"/>
            <a:t>aprenda</a:t>
          </a:r>
          <a:r>
            <a:rPr lang="en-US" dirty="0"/>
            <a:t> </a:t>
          </a:r>
          <a:r>
            <a:rPr lang="en-US" dirty="0" err="1"/>
            <a:t>continuamente</a:t>
          </a:r>
          <a:endParaRPr lang="en-US" dirty="0"/>
        </a:p>
      </dgm:t>
    </dgm:pt>
    <dgm:pt modelId="{58C94CCE-6EE4-442F-9C31-86D140738F1C}" type="parTrans" cxnId="{F169A7DD-39DD-40EE-A29B-3FDA62EF44C2}">
      <dgm:prSet/>
      <dgm:spPr/>
      <dgm:t>
        <a:bodyPr/>
        <a:lstStyle/>
        <a:p>
          <a:endParaRPr lang="en-US"/>
        </a:p>
      </dgm:t>
    </dgm:pt>
    <dgm:pt modelId="{37919115-E831-436B-9C36-AB4049486863}" type="sibTrans" cxnId="{F169A7DD-39DD-40EE-A29B-3FDA62EF44C2}">
      <dgm:prSet/>
      <dgm:spPr/>
      <dgm:t>
        <a:bodyPr/>
        <a:lstStyle/>
        <a:p>
          <a:endParaRPr lang="en-US"/>
        </a:p>
      </dgm:t>
    </dgm:pt>
    <dgm:pt modelId="{0F673B94-4D61-4E5C-87F3-6B9F20E70885}" type="pres">
      <dgm:prSet presAssocID="{8DA251CB-961F-4E53-B9FE-A616C524D4C3}" presName="diagram" presStyleCnt="0">
        <dgm:presLayoutVars>
          <dgm:dir/>
          <dgm:resizeHandles val="exact"/>
        </dgm:presLayoutVars>
      </dgm:prSet>
      <dgm:spPr/>
    </dgm:pt>
    <dgm:pt modelId="{674B3030-6A3B-448C-8A5F-DB20D47C2CD7}" type="pres">
      <dgm:prSet presAssocID="{735CF0FD-6409-46F8-AC69-CEF72857A2B4}" presName="node" presStyleLbl="node1" presStyleIdx="0" presStyleCnt="8">
        <dgm:presLayoutVars>
          <dgm:bulletEnabled val="1"/>
        </dgm:presLayoutVars>
      </dgm:prSet>
      <dgm:spPr/>
    </dgm:pt>
    <dgm:pt modelId="{7C6E32C6-9EBF-4687-85C9-4CCAEEF960D4}" type="pres">
      <dgm:prSet presAssocID="{4D7DDD2C-156F-4ACD-A70D-4BCEE13F25EF}" presName="sibTrans" presStyleCnt="0"/>
      <dgm:spPr/>
    </dgm:pt>
    <dgm:pt modelId="{B95F05A2-288D-41B6-A447-C1225FB62693}" type="pres">
      <dgm:prSet presAssocID="{AE9E6176-E997-4CB9-B14A-934BE20E5435}" presName="node" presStyleLbl="node1" presStyleIdx="1" presStyleCnt="8">
        <dgm:presLayoutVars>
          <dgm:bulletEnabled val="1"/>
        </dgm:presLayoutVars>
      </dgm:prSet>
      <dgm:spPr/>
    </dgm:pt>
    <dgm:pt modelId="{E0B6C318-6F50-4CDC-91D6-7D64CE8A3D12}" type="pres">
      <dgm:prSet presAssocID="{472E794D-A7C8-4681-8691-735D91532BE1}" presName="sibTrans" presStyleCnt="0"/>
      <dgm:spPr/>
    </dgm:pt>
    <dgm:pt modelId="{9E794B2A-451B-43BB-94E0-B407DF0E7A0A}" type="pres">
      <dgm:prSet presAssocID="{D9787FAC-4FD0-4356-9C8C-01309179E1CE}" presName="node" presStyleLbl="node1" presStyleIdx="2" presStyleCnt="8">
        <dgm:presLayoutVars>
          <dgm:bulletEnabled val="1"/>
        </dgm:presLayoutVars>
      </dgm:prSet>
      <dgm:spPr/>
    </dgm:pt>
    <dgm:pt modelId="{B9D89DE1-D0A5-4580-B83B-493324385727}" type="pres">
      <dgm:prSet presAssocID="{4A424ED0-52D7-4C17-8720-ADA1665498BA}" presName="sibTrans" presStyleCnt="0"/>
      <dgm:spPr/>
    </dgm:pt>
    <dgm:pt modelId="{599D0869-8AE7-4565-A3AA-65504FD750C4}" type="pres">
      <dgm:prSet presAssocID="{6FDD5A71-E4D4-4948-AD0D-F41E9C682DD4}" presName="node" presStyleLbl="node1" presStyleIdx="3" presStyleCnt="8">
        <dgm:presLayoutVars>
          <dgm:bulletEnabled val="1"/>
        </dgm:presLayoutVars>
      </dgm:prSet>
      <dgm:spPr/>
    </dgm:pt>
    <dgm:pt modelId="{2C562FBB-7692-4470-91D3-8838B54AA015}" type="pres">
      <dgm:prSet presAssocID="{8680C09A-CA34-4D93-A23A-3B8A513A619E}" presName="sibTrans" presStyleCnt="0"/>
      <dgm:spPr/>
    </dgm:pt>
    <dgm:pt modelId="{2FB4EADD-C3BA-48C1-A6D7-212A57749CE6}" type="pres">
      <dgm:prSet presAssocID="{0D14EFD4-2C4F-4F05-8F50-ED3A49BC56C5}" presName="node" presStyleLbl="node1" presStyleIdx="4" presStyleCnt="8">
        <dgm:presLayoutVars>
          <dgm:bulletEnabled val="1"/>
        </dgm:presLayoutVars>
      </dgm:prSet>
      <dgm:spPr/>
    </dgm:pt>
    <dgm:pt modelId="{368674C6-AC76-4EC1-A112-6E2B5A6A9050}" type="pres">
      <dgm:prSet presAssocID="{E3C1DEEE-31B8-45C2-ABB6-378C1269A4ED}" presName="sibTrans" presStyleCnt="0"/>
      <dgm:spPr/>
    </dgm:pt>
    <dgm:pt modelId="{FB24190C-B987-43B6-9674-ED43A4FDB224}" type="pres">
      <dgm:prSet presAssocID="{3BC78EFD-6C3B-444A-9C90-2B05EFFD7390}" presName="node" presStyleLbl="node1" presStyleIdx="5" presStyleCnt="8">
        <dgm:presLayoutVars>
          <dgm:bulletEnabled val="1"/>
        </dgm:presLayoutVars>
      </dgm:prSet>
      <dgm:spPr/>
    </dgm:pt>
    <dgm:pt modelId="{DE0189F7-0F8A-4E94-8643-33E0B6D73565}" type="pres">
      <dgm:prSet presAssocID="{4217B8EA-11C8-42FA-9222-20C0669BB524}" presName="sibTrans" presStyleCnt="0"/>
      <dgm:spPr/>
    </dgm:pt>
    <dgm:pt modelId="{DE17B5DB-C033-4528-82D9-933B35BA50CE}" type="pres">
      <dgm:prSet presAssocID="{2F79C6D9-30C4-416E-9646-913289598709}" presName="node" presStyleLbl="node1" presStyleIdx="6" presStyleCnt="8">
        <dgm:presLayoutVars>
          <dgm:bulletEnabled val="1"/>
        </dgm:presLayoutVars>
      </dgm:prSet>
      <dgm:spPr/>
    </dgm:pt>
    <dgm:pt modelId="{FC568C1B-9939-44AF-85FA-603AF0DD5EF6}" type="pres">
      <dgm:prSet presAssocID="{75082690-11CB-4BCD-B887-F1C7E5E26549}" presName="sibTrans" presStyleCnt="0"/>
      <dgm:spPr/>
    </dgm:pt>
    <dgm:pt modelId="{C950C4FE-78CA-4AA8-9218-A4C804ED0CD3}" type="pres">
      <dgm:prSet presAssocID="{24719A74-7F46-43F0-8BA8-12EA54EAF62A}" presName="node" presStyleLbl="node1" presStyleIdx="7" presStyleCnt="8">
        <dgm:presLayoutVars>
          <dgm:bulletEnabled val="1"/>
        </dgm:presLayoutVars>
      </dgm:prSet>
      <dgm:spPr/>
    </dgm:pt>
  </dgm:ptLst>
  <dgm:cxnLst>
    <dgm:cxn modelId="{C1AE3317-18FA-4906-8A04-AE0BAF077E57}" type="presOf" srcId="{735CF0FD-6409-46F8-AC69-CEF72857A2B4}" destId="{674B3030-6A3B-448C-8A5F-DB20D47C2CD7}" srcOrd="0" destOrd="0" presId="urn:microsoft.com/office/officeart/2005/8/layout/default"/>
    <dgm:cxn modelId="{1F4FDA1A-F3C5-4635-B8EC-3E4703CCB584}" type="presOf" srcId="{3BC78EFD-6C3B-444A-9C90-2B05EFFD7390}" destId="{FB24190C-B987-43B6-9674-ED43A4FDB224}" srcOrd="0" destOrd="0" presId="urn:microsoft.com/office/officeart/2005/8/layout/default"/>
    <dgm:cxn modelId="{A248991E-EFED-492A-8673-78D118A6F2C9}" type="presOf" srcId="{AE9E6176-E997-4CB9-B14A-934BE20E5435}" destId="{B95F05A2-288D-41B6-A447-C1225FB62693}" srcOrd="0" destOrd="0" presId="urn:microsoft.com/office/officeart/2005/8/layout/default"/>
    <dgm:cxn modelId="{249AA840-5719-4F64-8899-5DDACBA1A132}" srcId="{8DA251CB-961F-4E53-B9FE-A616C524D4C3}" destId="{6FDD5A71-E4D4-4948-AD0D-F41E9C682DD4}" srcOrd="3" destOrd="0" parTransId="{4DF8679E-0F7D-41E1-8670-EDAEB1C89DD4}" sibTransId="{8680C09A-CA34-4D93-A23A-3B8A513A619E}"/>
    <dgm:cxn modelId="{9CD3EC5E-8112-458D-A152-48F7B6BD3CED}" type="presOf" srcId="{D9787FAC-4FD0-4356-9C8C-01309179E1CE}" destId="{9E794B2A-451B-43BB-94E0-B407DF0E7A0A}" srcOrd="0" destOrd="0" presId="urn:microsoft.com/office/officeart/2005/8/layout/default"/>
    <dgm:cxn modelId="{ECDBA966-BF9B-4410-8C6B-309938AD64A8}" srcId="{8DA251CB-961F-4E53-B9FE-A616C524D4C3}" destId="{735CF0FD-6409-46F8-AC69-CEF72857A2B4}" srcOrd="0" destOrd="0" parTransId="{D362818A-B844-426D-B43B-F89B8DAB17AC}" sibTransId="{4D7DDD2C-156F-4ACD-A70D-4BCEE13F25EF}"/>
    <dgm:cxn modelId="{361DA16C-80BB-4653-967D-16570D27FBF5}" srcId="{8DA251CB-961F-4E53-B9FE-A616C524D4C3}" destId="{D9787FAC-4FD0-4356-9C8C-01309179E1CE}" srcOrd="2" destOrd="0" parTransId="{B0ED7997-4C74-41D5-9474-A02F3964440B}" sibTransId="{4A424ED0-52D7-4C17-8720-ADA1665498BA}"/>
    <dgm:cxn modelId="{A04B4F7A-7534-46DE-963D-85006FB470E2}" srcId="{8DA251CB-961F-4E53-B9FE-A616C524D4C3}" destId="{0D14EFD4-2C4F-4F05-8F50-ED3A49BC56C5}" srcOrd="4" destOrd="0" parTransId="{67108BBD-285E-4DB9-A990-33F692A8335A}" sibTransId="{E3C1DEEE-31B8-45C2-ABB6-378C1269A4ED}"/>
    <dgm:cxn modelId="{DE341592-0D36-46BB-BF9C-C93B7026D1DE}" srcId="{8DA251CB-961F-4E53-B9FE-A616C524D4C3}" destId="{3BC78EFD-6C3B-444A-9C90-2B05EFFD7390}" srcOrd="5" destOrd="0" parTransId="{6ED2A0C7-24BC-4226-BB7A-BD61BE62C991}" sibTransId="{4217B8EA-11C8-42FA-9222-20C0669BB524}"/>
    <dgm:cxn modelId="{BBF282A9-E595-4DC4-B3E9-D3D0813B1778}" type="presOf" srcId="{2F79C6D9-30C4-416E-9646-913289598709}" destId="{DE17B5DB-C033-4528-82D9-933B35BA50CE}" srcOrd="0" destOrd="0" presId="urn:microsoft.com/office/officeart/2005/8/layout/default"/>
    <dgm:cxn modelId="{8816D3B5-5D99-403A-B30A-3AD1194629EF}" srcId="{8DA251CB-961F-4E53-B9FE-A616C524D4C3}" destId="{2F79C6D9-30C4-416E-9646-913289598709}" srcOrd="6" destOrd="0" parTransId="{B36C577C-7A51-4CE2-8306-A17FCEADD238}" sibTransId="{75082690-11CB-4BCD-B887-F1C7E5E26549}"/>
    <dgm:cxn modelId="{E631E6BE-5DC1-4387-8C4F-01F3125C9ADB}" type="presOf" srcId="{8DA251CB-961F-4E53-B9FE-A616C524D4C3}" destId="{0F673B94-4D61-4E5C-87F3-6B9F20E70885}" srcOrd="0" destOrd="0" presId="urn:microsoft.com/office/officeart/2005/8/layout/default"/>
    <dgm:cxn modelId="{F169A7DD-39DD-40EE-A29B-3FDA62EF44C2}" srcId="{8DA251CB-961F-4E53-B9FE-A616C524D4C3}" destId="{24719A74-7F46-43F0-8BA8-12EA54EAF62A}" srcOrd="7" destOrd="0" parTransId="{58C94CCE-6EE4-442F-9C31-86D140738F1C}" sibTransId="{37919115-E831-436B-9C36-AB4049486863}"/>
    <dgm:cxn modelId="{0BE436E6-138B-4FAB-BE8B-DBF3B31663B8}" type="presOf" srcId="{6FDD5A71-E4D4-4948-AD0D-F41E9C682DD4}" destId="{599D0869-8AE7-4565-A3AA-65504FD750C4}" srcOrd="0" destOrd="0" presId="urn:microsoft.com/office/officeart/2005/8/layout/default"/>
    <dgm:cxn modelId="{983038F5-CC86-42C2-91AA-EA6DFC7B5489}" type="presOf" srcId="{24719A74-7F46-43F0-8BA8-12EA54EAF62A}" destId="{C950C4FE-78CA-4AA8-9218-A4C804ED0CD3}" srcOrd="0" destOrd="0" presId="urn:microsoft.com/office/officeart/2005/8/layout/default"/>
    <dgm:cxn modelId="{D3DC1FFA-9EFA-4BBB-9426-741FE88644B4}" type="presOf" srcId="{0D14EFD4-2C4F-4F05-8F50-ED3A49BC56C5}" destId="{2FB4EADD-C3BA-48C1-A6D7-212A57749CE6}" srcOrd="0" destOrd="0" presId="urn:microsoft.com/office/officeart/2005/8/layout/default"/>
    <dgm:cxn modelId="{A3611BFB-58D6-48D5-8CF3-F66C34E1F910}" srcId="{8DA251CB-961F-4E53-B9FE-A616C524D4C3}" destId="{AE9E6176-E997-4CB9-B14A-934BE20E5435}" srcOrd="1" destOrd="0" parTransId="{C745E532-AD35-41AD-BFC3-7AD2DEAE5D25}" sibTransId="{472E794D-A7C8-4681-8691-735D91532BE1}"/>
    <dgm:cxn modelId="{8152C46C-FA00-46B2-991F-73BB8E6AB0CD}" type="presParOf" srcId="{0F673B94-4D61-4E5C-87F3-6B9F20E70885}" destId="{674B3030-6A3B-448C-8A5F-DB20D47C2CD7}" srcOrd="0" destOrd="0" presId="urn:microsoft.com/office/officeart/2005/8/layout/default"/>
    <dgm:cxn modelId="{79C6CFCD-F721-4F26-93C5-858F080FD370}" type="presParOf" srcId="{0F673B94-4D61-4E5C-87F3-6B9F20E70885}" destId="{7C6E32C6-9EBF-4687-85C9-4CCAEEF960D4}" srcOrd="1" destOrd="0" presId="urn:microsoft.com/office/officeart/2005/8/layout/default"/>
    <dgm:cxn modelId="{C4C52FB4-D892-4E7E-AA1A-9E4E2ED546C1}" type="presParOf" srcId="{0F673B94-4D61-4E5C-87F3-6B9F20E70885}" destId="{B95F05A2-288D-41B6-A447-C1225FB62693}" srcOrd="2" destOrd="0" presId="urn:microsoft.com/office/officeart/2005/8/layout/default"/>
    <dgm:cxn modelId="{D491F829-1D18-4177-9BE1-6DA3126522C9}" type="presParOf" srcId="{0F673B94-4D61-4E5C-87F3-6B9F20E70885}" destId="{E0B6C318-6F50-4CDC-91D6-7D64CE8A3D12}" srcOrd="3" destOrd="0" presId="urn:microsoft.com/office/officeart/2005/8/layout/default"/>
    <dgm:cxn modelId="{394AE851-FCEE-48B8-A806-9153F72AB7E3}" type="presParOf" srcId="{0F673B94-4D61-4E5C-87F3-6B9F20E70885}" destId="{9E794B2A-451B-43BB-94E0-B407DF0E7A0A}" srcOrd="4" destOrd="0" presId="urn:microsoft.com/office/officeart/2005/8/layout/default"/>
    <dgm:cxn modelId="{D49C29C1-4E55-4F65-BBC7-2D7FDCEC73E0}" type="presParOf" srcId="{0F673B94-4D61-4E5C-87F3-6B9F20E70885}" destId="{B9D89DE1-D0A5-4580-B83B-493324385727}" srcOrd="5" destOrd="0" presId="urn:microsoft.com/office/officeart/2005/8/layout/default"/>
    <dgm:cxn modelId="{881AA2C9-2DA7-4B0A-B93A-FA91CD1E6DA5}" type="presParOf" srcId="{0F673B94-4D61-4E5C-87F3-6B9F20E70885}" destId="{599D0869-8AE7-4565-A3AA-65504FD750C4}" srcOrd="6" destOrd="0" presId="urn:microsoft.com/office/officeart/2005/8/layout/default"/>
    <dgm:cxn modelId="{7FB66C25-8520-4F62-9793-6CDC6C622704}" type="presParOf" srcId="{0F673B94-4D61-4E5C-87F3-6B9F20E70885}" destId="{2C562FBB-7692-4470-91D3-8838B54AA015}" srcOrd="7" destOrd="0" presId="urn:microsoft.com/office/officeart/2005/8/layout/default"/>
    <dgm:cxn modelId="{85E24D31-C479-425A-AC30-8BD4FEB3C566}" type="presParOf" srcId="{0F673B94-4D61-4E5C-87F3-6B9F20E70885}" destId="{2FB4EADD-C3BA-48C1-A6D7-212A57749CE6}" srcOrd="8" destOrd="0" presId="urn:microsoft.com/office/officeart/2005/8/layout/default"/>
    <dgm:cxn modelId="{0CEF41BA-941B-4EDB-8622-E1F74CA3E6DC}" type="presParOf" srcId="{0F673B94-4D61-4E5C-87F3-6B9F20E70885}" destId="{368674C6-AC76-4EC1-A112-6E2B5A6A9050}" srcOrd="9" destOrd="0" presId="urn:microsoft.com/office/officeart/2005/8/layout/default"/>
    <dgm:cxn modelId="{C7B20B0D-F49F-4C19-8C59-52E3859D78CC}" type="presParOf" srcId="{0F673B94-4D61-4E5C-87F3-6B9F20E70885}" destId="{FB24190C-B987-43B6-9674-ED43A4FDB224}" srcOrd="10" destOrd="0" presId="urn:microsoft.com/office/officeart/2005/8/layout/default"/>
    <dgm:cxn modelId="{690A6D84-B710-4F76-B2E7-C1179F1A11C0}" type="presParOf" srcId="{0F673B94-4D61-4E5C-87F3-6B9F20E70885}" destId="{DE0189F7-0F8A-4E94-8643-33E0B6D73565}" srcOrd="11" destOrd="0" presId="urn:microsoft.com/office/officeart/2005/8/layout/default"/>
    <dgm:cxn modelId="{286E2AE5-999A-4D0C-BDED-A1C47E30F2D8}" type="presParOf" srcId="{0F673B94-4D61-4E5C-87F3-6B9F20E70885}" destId="{DE17B5DB-C033-4528-82D9-933B35BA50CE}" srcOrd="12" destOrd="0" presId="urn:microsoft.com/office/officeart/2005/8/layout/default"/>
    <dgm:cxn modelId="{CAEC6057-847A-4FD6-A16A-4E68D2301DED}" type="presParOf" srcId="{0F673B94-4D61-4E5C-87F3-6B9F20E70885}" destId="{FC568C1B-9939-44AF-85FA-603AF0DD5EF6}" srcOrd="13" destOrd="0" presId="urn:microsoft.com/office/officeart/2005/8/layout/default"/>
    <dgm:cxn modelId="{C9DF0E8D-3D93-4095-A8EE-A06E399E9504}" type="presParOf" srcId="{0F673B94-4D61-4E5C-87F3-6B9F20E70885}" destId="{C950C4FE-78CA-4AA8-9218-A4C804ED0CD3}"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1FE10E-F52A-4541-A135-750B373D8D0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72A1511-7944-42A6-93B0-F81EE8ECFF2C}">
      <dgm:prSet phldrT="[Text]"/>
      <dgm:spPr/>
      <dgm:t>
        <a:bodyPr/>
        <a:lstStyle/>
        <a:p>
          <a:r>
            <a:rPr lang="en-US" b="1" i="0" dirty="0" err="1"/>
            <a:t>Prática</a:t>
          </a:r>
          <a:r>
            <a:rPr lang="en-US" b="1" i="0" dirty="0"/>
            <a:t> 4: Software Composition Analysis</a:t>
          </a:r>
          <a:endParaRPr lang="en-US" dirty="0"/>
        </a:p>
      </dgm:t>
    </dgm:pt>
    <dgm:pt modelId="{A64BD55C-431E-4832-9D87-56B17ADEF9E8}" type="parTrans" cxnId="{C46C6AFC-3963-4CB0-B9D0-9C40749E0C96}">
      <dgm:prSet/>
      <dgm:spPr/>
      <dgm:t>
        <a:bodyPr/>
        <a:lstStyle/>
        <a:p>
          <a:endParaRPr lang="en-US"/>
        </a:p>
      </dgm:t>
    </dgm:pt>
    <dgm:pt modelId="{ABC4D959-5413-44AD-BD5D-6F922A537242}" type="sibTrans" cxnId="{C46C6AFC-3963-4CB0-B9D0-9C40749E0C96}">
      <dgm:prSet/>
      <dgm:spPr/>
      <dgm:t>
        <a:bodyPr/>
        <a:lstStyle/>
        <a:p>
          <a:endParaRPr lang="en-US"/>
        </a:p>
      </dgm:t>
    </dgm:pt>
    <dgm:pt modelId="{14609822-E467-422B-8F6B-2F9E5B2244E2}">
      <dgm:prSet phldrT="[Text]"/>
      <dgm:spPr/>
      <dgm:t>
        <a:bodyPr/>
        <a:lstStyle/>
        <a:p>
          <a:r>
            <a:rPr lang="en-US" dirty="0" err="1"/>
            <a:t>WhiteSource</a:t>
          </a:r>
          <a:endParaRPr lang="en-US" dirty="0"/>
        </a:p>
      </dgm:t>
    </dgm:pt>
    <dgm:pt modelId="{A99D41AA-C54F-4552-9106-6E99FED9C048}" type="parTrans" cxnId="{1F50CFAA-CCFD-4DD2-8BF3-38A850A881A5}">
      <dgm:prSet/>
      <dgm:spPr/>
      <dgm:t>
        <a:bodyPr/>
        <a:lstStyle/>
        <a:p>
          <a:endParaRPr lang="en-US"/>
        </a:p>
      </dgm:t>
    </dgm:pt>
    <dgm:pt modelId="{96716567-3D86-4CFB-A0D3-1B881BF85C32}" type="sibTrans" cxnId="{1F50CFAA-CCFD-4DD2-8BF3-38A850A881A5}">
      <dgm:prSet/>
      <dgm:spPr/>
      <dgm:t>
        <a:bodyPr/>
        <a:lstStyle/>
        <a:p>
          <a:endParaRPr lang="en-US"/>
        </a:p>
      </dgm:t>
    </dgm:pt>
    <dgm:pt modelId="{E694A91F-A64D-4EA7-8673-083E3405BF23}" type="pres">
      <dgm:prSet presAssocID="{F81FE10E-F52A-4541-A135-750B373D8D08}" presName="Name0" presStyleCnt="0">
        <dgm:presLayoutVars>
          <dgm:dir/>
          <dgm:animLvl val="lvl"/>
          <dgm:resizeHandles val="exact"/>
        </dgm:presLayoutVars>
      </dgm:prSet>
      <dgm:spPr/>
    </dgm:pt>
    <dgm:pt modelId="{8C5A4E06-5E07-4D72-B679-6727CDA65CAF}" type="pres">
      <dgm:prSet presAssocID="{572A1511-7944-42A6-93B0-F81EE8ECFF2C}" presName="composite" presStyleCnt="0"/>
      <dgm:spPr/>
    </dgm:pt>
    <dgm:pt modelId="{1CF4FF9F-6D9F-48CF-8C71-493445F258CE}" type="pres">
      <dgm:prSet presAssocID="{572A1511-7944-42A6-93B0-F81EE8ECFF2C}" presName="parTx" presStyleLbl="alignNode1" presStyleIdx="0" presStyleCnt="1">
        <dgm:presLayoutVars>
          <dgm:chMax val="0"/>
          <dgm:chPref val="0"/>
          <dgm:bulletEnabled val="1"/>
        </dgm:presLayoutVars>
      </dgm:prSet>
      <dgm:spPr/>
    </dgm:pt>
    <dgm:pt modelId="{A2A2313E-96BE-45DF-8367-A9EA6AE37D51}" type="pres">
      <dgm:prSet presAssocID="{572A1511-7944-42A6-93B0-F81EE8ECFF2C}" presName="desTx" presStyleLbl="alignAccFollowNode1" presStyleIdx="0" presStyleCnt="1">
        <dgm:presLayoutVars>
          <dgm:bulletEnabled val="1"/>
        </dgm:presLayoutVars>
      </dgm:prSet>
      <dgm:spPr/>
    </dgm:pt>
  </dgm:ptLst>
  <dgm:cxnLst>
    <dgm:cxn modelId="{A6F50409-6329-458C-BE3A-574BC034BDF9}" type="presOf" srcId="{F81FE10E-F52A-4541-A135-750B373D8D08}" destId="{E694A91F-A64D-4EA7-8673-083E3405BF23}" srcOrd="0" destOrd="0" presId="urn:microsoft.com/office/officeart/2005/8/layout/hList1"/>
    <dgm:cxn modelId="{59220588-8BBE-40CC-9C73-47B543D8DB78}" type="presOf" srcId="{14609822-E467-422B-8F6B-2F9E5B2244E2}" destId="{A2A2313E-96BE-45DF-8367-A9EA6AE37D51}" srcOrd="0" destOrd="0" presId="urn:microsoft.com/office/officeart/2005/8/layout/hList1"/>
    <dgm:cxn modelId="{1F50CFAA-CCFD-4DD2-8BF3-38A850A881A5}" srcId="{572A1511-7944-42A6-93B0-F81EE8ECFF2C}" destId="{14609822-E467-422B-8F6B-2F9E5B2244E2}" srcOrd="0" destOrd="0" parTransId="{A99D41AA-C54F-4552-9106-6E99FED9C048}" sibTransId="{96716567-3D86-4CFB-A0D3-1B881BF85C32}"/>
    <dgm:cxn modelId="{F40A42E7-52A3-490B-906A-00BFB1F9F95F}" type="presOf" srcId="{572A1511-7944-42A6-93B0-F81EE8ECFF2C}" destId="{1CF4FF9F-6D9F-48CF-8C71-493445F258CE}" srcOrd="0" destOrd="0" presId="urn:microsoft.com/office/officeart/2005/8/layout/hList1"/>
    <dgm:cxn modelId="{C46C6AFC-3963-4CB0-B9D0-9C40749E0C96}" srcId="{F81FE10E-F52A-4541-A135-750B373D8D08}" destId="{572A1511-7944-42A6-93B0-F81EE8ECFF2C}" srcOrd="0" destOrd="0" parTransId="{A64BD55C-431E-4832-9D87-56B17ADEF9E8}" sibTransId="{ABC4D959-5413-44AD-BD5D-6F922A537242}"/>
    <dgm:cxn modelId="{3862E753-B04C-453D-A1CE-BADA4127F0C9}" type="presParOf" srcId="{E694A91F-A64D-4EA7-8673-083E3405BF23}" destId="{8C5A4E06-5E07-4D72-B679-6727CDA65CAF}" srcOrd="0" destOrd="0" presId="urn:microsoft.com/office/officeart/2005/8/layout/hList1"/>
    <dgm:cxn modelId="{D19E2712-DF51-4539-BE0F-18CE9523735D}" type="presParOf" srcId="{8C5A4E06-5E07-4D72-B679-6727CDA65CAF}" destId="{1CF4FF9F-6D9F-48CF-8C71-493445F258CE}" srcOrd="0" destOrd="0" presId="urn:microsoft.com/office/officeart/2005/8/layout/hList1"/>
    <dgm:cxn modelId="{A263750B-BB43-4F12-82E8-3743EA7C6DB7}" type="presParOf" srcId="{8C5A4E06-5E07-4D72-B679-6727CDA65CAF}" destId="{A2A2313E-96BE-45DF-8367-A9EA6AE37D5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1FE10E-F52A-4541-A135-750B373D8D0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72A1511-7944-42A6-93B0-F81EE8ECFF2C}">
      <dgm:prSet phldrT="[Text]"/>
      <dgm:spPr/>
      <dgm:t>
        <a:bodyPr/>
        <a:lstStyle/>
        <a:p>
          <a:r>
            <a:rPr lang="en-US" b="1" i="0" dirty="0" err="1"/>
            <a:t>Prática</a:t>
          </a:r>
          <a:r>
            <a:rPr lang="en-US" b="1" i="0" dirty="0"/>
            <a:t> 6:Ferramentas e </a:t>
          </a:r>
          <a:r>
            <a:rPr lang="en-US" b="1" i="0" dirty="0" err="1"/>
            <a:t>Automação</a:t>
          </a:r>
          <a:endParaRPr lang="en-US" dirty="0"/>
        </a:p>
      </dgm:t>
    </dgm:pt>
    <dgm:pt modelId="{A64BD55C-431E-4832-9D87-56B17ADEF9E8}" type="parTrans" cxnId="{C46C6AFC-3963-4CB0-B9D0-9C40749E0C96}">
      <dgm:prSet/>
      <dgm:spPr/>
      <dgm:t>
        <a:bodyPr/>
        <a:lstStyle/>
        <a:p>
          <a:endParaRPr lang="en-US"/>
        </a:p>
      </dgm:t>
    </dgm:pt>
    <dgm:pt modelId="{ABC4D959-5413-44AD-BD5D-6F922A537242}" type="sibTrans" cxnId="{C46C6AFC-3963-4CB0-B9D0-9C40749E0C96}">
      <dgm:prSet/>
      <dgm:spPr/>
      <dgm:t>
        <a:bodyPr/>
        <a:lstStyle/>
        <a:p>
          <a:endParaRPr lang="en-US"/>
        </a:p>
      </dgm:t>
    </dgm:pt>
    <dgm:pt modelId="{14609822-E467-422B-8F6B-2F9E5B2244E2}">
      <dgm:prSet phldrT="[Text]"/>
      <dgm:spPr/>
      <dgm:t>
        <a:bodyPr/>
        <a:lstStyle/>
        <a:p>
          <a:r>
            <a:rPr lang="en-US" dirty="0"/>
            <a:t>Microsoft Security Code Analysis </a:t>
          </a:r>
        </a:p>
      </dgm:t>
    </dgm:pt>
    <dgm:pt modelId="{A99D41AA-C54F-4552-9106-6E99FED9C048}" type="parTrans" cxnId="{1F50CFAA-CCFD-4DD2-8BF3-38A850A881A5}">
      <dgm:prSet/>
      <dgm:spPr/>
      <dgm:t>
        <a:bodyPr/>
        <a:lstStyle/>
        <a:p>
          <a:endParaRPr lang="en-US"/>
        </a:p>
      </dgm:t>
    </dgm:pt>
    <dgm:pt modelId="{96716567-3D86-4CFB-A0D3-1B881BF85C32}" type="sibTrans" cxnId="{1F50CFAA-CCFD-4DD2-8BF3-38A850A881A5}">
      <dgm:prSet/>
      <dgm:spPr/>
      <dgm:t>
        <a:bodyPr/>
        <a:lstStyle/>
        <a:p>
          <a:endParaRPr lang="en-US"/>
        </a:p>
      </dgm:t>
    </dgm:pt>
    <dgm:pt modelId="{E694A91F-A64D-4EA7-8673-083E3405BF23}" type="pres">
      <dgm:prSet presAssocID="{F81FE10E-F52A-4541-A135-750B373D8D08}" presName="Name0" presStyleCnt="0">
        <dgm:presLayoutVars>
          <dgm:dir/>
          <dgm:animLvl val="lvl"/>
          <dgm:resizeHandles val="exact"/>
        </dgm:presLayoutVars>
      </dgm:prSet>
      <dgm:spPr/>
    </dgm:pt>
    <dgm:pt modelId="{8C5A4E06-5E07-4D72-B679-6727CDA65CAF}" type="pres">
      <dgm:prSet presAssocID="{572A1511-7944-42A6-93B0-F81EE8ECFF2C}" presName="composite" presStyleCnt="0"/>
      <dgm:spPr/>
    </dgm:pt>
    <dgm:pt modelId="{1CF4FF9F-6D9F-48CF-8C71-493445F258CE}" type="pres">
      <dgm:prSet presAssocID="{572A1511-7944-42A6-93B0-F81EE8ECFF2C}" presName="parTx" presStyleLbl="alignNode1" presStyleIdx="0" presStyleCnt="1">
        <dgm:presLayoutVars>
          <dgm:chMax val="0"/>
          <dgm:chPref val="0"/>
          <dgm:bulletEnabled val="1"/>
        </dgm:presLayoutVars>
      </dgm:prSet>
      <dgm:spPr/>
    </dgm:pt>
    <dgm:pt modelId="{A2A2313E-96BE-45DF-8367-A9EA6AE37D51}" type="pres">
      <dgm:prSet presAssocID="{572A1511-7944-42A6-93B0-F81EE8ECFF2C}" presName="desTx" presStyleLbl="alignAccFollowNode1" presStyleIdx="0" presStyleCnt="1">
        <dgm:presLayoutVars>
          <dgm:bulletEnabled val="1"/>
        </dgm:presLayoutVars>
      </dgm:prSet>
      <dgm:spPr/>
    </dgm:pt>
  </dgm:ptLst>
  <dgm:cxnLst>
    <dgm:cxn modelId="{A6F50409-6329-458C-BE3A-574BC034BDF9}" type="presOf" srcId="{F81FE10E-F52A-4541-A135-750B373D8D08}" destId="{E694A91F-A64D-4EA7-8673-083E3405BF23}" srcOrd="0" destOrd="0" presId="urn:microsoft.com/office/officeart/2005/8/layout/hList1"/>
    <dgm:cxn modelId="{59220588-8BBE-40CC-9C73-47B543D8DB78}" type="presOf" srcId="{14609822-E467-422B-8F6B-2F9E5B2244E2}" destId="{A2A2313E-96BE-45DF-8367-A9EA6AE37D51}" srcOrd="0" destOrd="0" presId="urn:microsoft.com/office/officeart/2005/8/layout/hList1"/>
    <dgm:cxn modelId="{1F50CFAA-CCFD-4DD2-8BF3-38A850A881A5}" srcId="{572A1511-7944-42A6-93B0-F81EE8ECFF2C}" destId="{14609822-E467-422B-8F6B-2F9E5B2244E2}" srcOrd="0" destOrd="0" parTransId="{A99D41AA-C54F-4552-9106-6E99FED9C048}" sibTransId="{96716567-3D86-4CFB-A0D3-1B881BF85C32}"/>
    <dgm:cxn modelId="{F40A42E7-52A3-490B-906A-00BFB1F9F95F}" type="presOf" srcId="{572A1511-7944-42A6-93B0-F81EE8ECFF2C}" destId="{1CF4FF9F-6D9F-48CF-8C71-493445F258CE}" srcOrd="0" destOrd="0" presId="urn:microsoft.com/office/officeart/2005/8/layout/hList1"/>
    <dgm:cxn modelId="{C46C6AFC-3963-4CB0-B9D0-9C40749E0C96}" srcId="{F81FE10E-F52A-4541-A135-750B373D8D08}" destId="{572A1511-7944-42A6-93B0-F81EE8ECFF2C}" srcOrd="0" destOrd="0" parTransId="{A64BD55C-431E-4832-9D87-56B17ADEF9E8}" sibTransId="{ABC4D959-5413-44AD-BD5D-6F922A537242}"/>
    <dgm:cxn modelId="{3862E753-B04C-453D-A1CE-BADA4127F0C9}" type="presParOf" srcId="{E694A91F-A64D-4EA7-8673-083E3405BF23}" destId="{8C5A4E06-5E07-4D72-B679-6727CDA65CAF}" srcOrd="0" destOrd="0" presId="urn:microsoft.com/office/officeart/2005/8/layout/hList1"/>
    <dgm:cxn modelId="{D19E2712-DF51-4539-BE0F-18CE9523735D}" type="presParOf" srcId="{8C5A4E06-5E07-4D72-B679-6727CDA65CAF}" destId="{1CF4FF9F-6D9F-48CF-8C71-493445F258CE}" srcOrd="0" destOrd="0" presId="urn:microsoft.com/office/officeart/2005/8/layout/hList1"/>
    <dgm:cxn modelId="{A263750B-BB43-4F12-82E8-3743EA7C6DB7}" type="presParOf" srcId="{8C5A4E06-5E07-4D72-B679-6727CDA65CAF}" destId="{A2A2313E-96BE-45DF-8367-A9EA6AE37D5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1FE10E-F52A-4541-A135-750B373D8D0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72A1511-7944-42A6-93B0-F81EE8ECFF2C}">
      <dgm:prSet phldrT="[Text]"/>
      <dgm:spPr/>
      <dgm:t>
        <a:bodyPr/>
        <a:lstStyle/>
        <a:p>
          <a:r>
            <a:rPr lang="en-US" b="1" i="0" dirty="0" err="1"/>
            <a:t>Prática</a:t>
          </a:r>
          <a:r>
            <a:rPr lang="en-US" b="1" i="0" dirty="0"/>
            <a:t> 7: </a:t>
          </a:r>
          <a:r>
            <a:rPr lang="en-US" b="1" i="0" dirty="0" err="1"/>
            <a:t>Mantenha</a:t>
          </a:r>
          <a:r>
            <a:rPr lang="en-US" b="1" i="0" dirty="0"/>
            <a:t> </a:t>
          </a:r>
          <a:r>
            <a:rPr lang="en-US" b="1" i="0" dirty="0" err="1"/>
            <a:t>credencias</a:t>
          </a:r>
          <a:r>
            <a:rPr lang="en-US" b="1" i="0" dirty="0"/>
            <a:t> de forma </a:t>
          </a:r>
          <a:r>
            <a:rPr lang="en-US" b="1" i="0" dirty="0" err="1"/>
            <a:t>seguras</a:t>
          </a:r>
          <a:endParaRPr lang="en-US" dirty="0"/>
        </a:p>
      </dgm:t>
    </dgm:pt>
    <dgm:pt modelId="{A64BD55C-431E-4832-9D87-56B17ADEF9E8}" type="parTrans" cxnId="{C46C6AFC-3963-4CB0-B9D0-9C40749E0C96}">
      <dgm:prSet/>
      <dgm:spPr/>
      <dgm:t>
        <a:bodyPr/>
        <a:lstStyle/>
        <a:p>
          <a:endParaRPr lang="en-US"/>
        </a:p>
      </dgm:t>
    </dgm:pt>
    <dgm:pt modelId="{ABC4D959-5413-44AD-BD5D-6F922A537242}" type="sibTrans" cxnId="{C46C6AFC-3963-4CB0-B9D0-9C40749E0C96}">
      <dgm:prSet/>
      <dgm:spPr/>
      <dgm:t>
        <a:bodyPr/>
        <a:lstStyle/>
        <a:p>
          <a:endParaRPr lang="en-US"/>
        </a:p>
      </dgm:t>
    </dgm:pt>
    <dgm:pt modelId="{14609822-E467-422B-8F6B-2F9E5B2244E2}">
      <dgm:prSet phldrT="[Text]"/>
      <dgm:spPr/>
      <dgm:t>
        <a:bodyPr/>
        <a:lstStyle/>
        <a:p>
          <a:r>
            <a:rPr lang="en-US" dirty="0"/>
            <a:t>Azure Key Vault</a:t>
          </a:r>
        </a:p>
      </dgm:t>
    </dgm:pt>
    <dgm:pt modelId="{A99D41AA-C54F-4552-9106-6E99FED9C048}" type="parTrans" cxnId="{1F50CFAA-CCFD-4DD2-8BF3-38A850A881A5}">
      <dgm:prSet/>
      <dgm:spPr/>
      <dgm:t>
        <a:bodyPr/>
        <a:lstStyle/>
        <a:p>
          <a:endParaRPr lang="en-US"/>
        </a:p>
      </dgm:t>
    </dgm:pt>
    <dgm:pt modelId="{96716567-3D86-4CFB-A0D3-1B881BF85C32}" type="sibTrans" cxnId="{1F50CFAA-CCFD-4DD2-8BF3-38A850A881A5}">
      <dgm:prSet/>
      <dgm:spPr/>
      <dgm:t>
        <a:bodyPr/>
        <a:lstStyle/>
        <a:p>
          <a:endParaRPr lang="en-US"/>
        </a:p>
      </dgm:t>
    </dgm:pt>
    <dgm:pt modelId="{E694A91F-A64D-4EA7-8673-083E3405BF23}" type="pres">
      <dgm:prSet presAssocID="{F81FE10E-F52A-4541-A135-750B373D8D08}" presName="Name0" presStyleCnt="0">
        <dgm:presLayoutVars>
          <dgm:dir/>
          <dgm:animLvl val="lvl"/>
          <dgm:resizeHandles val="exact"/>
        </dgm:presLayoutVars>
      </dgm:prSet>
      <dgm:spPr/>
    </dgm:pt>
    <dgm:pt modelId="{8C5A4E06-5E07-4D72-B679-6727CDA65CAF}" type="pres">
      <dgm:prSet presAssocID="{572A1511-7944-42A6-93B0-F81EE8ECFF2C}" presName="composite" presStyleCnt="0"/>
      <dgm:spPr/>
    </dgm:pt>
    <dgm:pt modelId="{1CF4FF9F-6D9F-48CF-8C71-493445F258CE}" type="pres">
      <dgm:prSet presAssocID="{572A1511-7944-42A6-93B0-F81EE8ECFF2C}" presName="parTx" presStyleLbl="alignNode1" presStyleIdx="0" presStyleCnt="1">
        <dgm:presLayoutVars>
          <dgm:chMax val="0"/>
          <dgm:chPref val="0"/>
          <dgm:bulletEnabled val="1"/>
        </dgm:presLayoutVars>
      </dgm:prSet>
      <dgm:spPr/>
    </dgm:pt>
    <dgm:pt modelId="{A2A2313E-96BE-45DF-8367-A9EA6AE37D51}" type="pres">
      <dgm:prSet presAssocID="{572A1511-7944-42A6-93B0-F81EE8ECFF2C}" presName="desTx" presStyleLbl="alignAccFollowNode1" presStyleIdx="0" presStyleCnt="1">
        <dgm:presLayoutVars>
          <dgm:bulletEnabled val="1"/>
        </dgm:presLayoutVars>
      </dgm:prSet>
      <dgm:spPr/>
    </dgm:pt>
  </dgm:ptLst>
  <dgm:cxnLst>
    <dgm:cxn modelId="{A6F50409-6329-458C-BE3A-574BC034BDF9}" type="presOf" srcId="{F81FE10E-F52A-4541-A135-750B373D8D08}" destId="{E694A91F-A64D-4EA7-8673-083E3405BF23}" srcOrd="0" destOrd="0" presId="urn:microsoft.com/office/officeart/2005/8/layout/hList1"/>
    <dgm:cxn modelId="{59220588-8BBE-40CC-9C73-47B543D8DB78}" type="presOf" srcId="{14609822-E467-422B-8F6B-2F9E5B2244E2}" destId="{A2A2313E-96BE-45DF-8367-A9EA6AE37D51}" srcOrd="0" destOrd="0" presId="urn:microsoft.com/office/officeart/2005/8/layout/hList1"/>
    <dgm:cxn modelId="{1F50CFAA-CCFD-4DD2-8BF3-38A850A881A5}" srcId="{572A1511-7944-42A6-93B0-F81EE8ECFF2C}" destId="{14609822-E467-422B-8F6B-2F9E5B2244E2}" srcOrd="0" destOrd="0" parTransId="{A99D41AA-C54F-4552-9106-6E99FED9C048}" sibTransId="{96716567-3D86-4CFB-A0D3-1B881BF85C32}"/>
    <dgm:cxn modelId="{F40A42E7-52A3-490B-906A-00BFB1F9F95F}" type="presOf" srcId="{572A1511-7944-42A6-93B0-F81EE8ECFF2C}" destId="{1CF4FF9F-6D9F-48CF-8C71-493445F258CE}" srcOrd="0" destOrd="0" presId="urn:microsoft.com/office/officeart/2005/8/layout/hList1"/>
    <dgm:cxn modelId="{C46C6AFC-3963-4CB0-B9D0-9C40749E0C96}" srcId="{F81FE10E-F52A-4541-A135-750B373D8D08}" destId="{572A1511-7944-42A6-93B0-F81EE8ECFF2C}" srcOrd="0" destOrd="0" parTransId="{A64BD55C-431E-4832-9D87-56B17ADEF9E8}" sibTransId="{ABC4D959-5413-44AD-BD5D-6F922A537242}"/>
    <dgm:cxn modelId="{3862E753-B04C-453D-A1CE-BADA4127F0C9}" type="presParOf" srcId="{E694A91F-A64D-4EA7-8673-083E3405BF23}" destId="{8C5A4E06-5E07-4D72-B679-6727CDA65CAF}" srcOrd="0" destOrd="0" presId="urn:microsoft.com/office/officeart/2005/8/layout/hList1"/>
    <dgm:cxn modelId="{D19E2712-DF51-4539-BE0F-18CE9523735D}" type="presParOf" srcId="{8C5A4E06-5E07-4D72-B679-6727CDA65CAF}" destId="{1CF4FF9F-6D9F-48CF-8C71-493445F258CE}" srcOrd="0" destOrd="0" presId="urn:microsoft.com/office/officeart/2005/8/layout/hList1"/>
    <dgm:cxn modelId="{A263750B-BB43-4F12-82E8-3743EA7C6DB7}" type="presParOf" srcId="{8C5A4E06-5E07-4D72-B679-6727CDA65CAF}" destId="{A2A2313E-96BE-45DF-8367-A9EA6AE37D5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AA9F3-A5EA-4E20-87C2-DFE8B5513577}">
      <dsp:nvSpPr>
        <dsp:cNvPr id="0" name=""/>
        <dsp:cNvSpPr/>
      </dsp:nvSpPr>
      <dsp:spPr>
        <a:xfrm>
          <a:off x="2324790" y="1958"/>
          <a:ext cx="1450574" cy="1450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Plan</a:t>
          </a:r>
        </a:p>
      </dsp:txBody>
      <dsp:txXfrm>
        <a:off x="2537222" y="214390"/>
        <a:ext cx="1025710" cy="1025710"/>
      </dsp:txXfrm>
    </dsp:sp>
    <dsp:sp modelId="{B3D41C81-9D47-4878-90B2-E9E93802DBDC}">
      <dsp:nvSpPr>
        <dsp:cNvPr id="0" name=""/>
        <dsp:cNvSpPr/>
      </dsp:nvSpPr>
      <dsp:spPr>
        <a:xfrm rot="1800000">
          <a:off x="3791066" y="1021668"/>
          <a:ext cx="385892" cy="4895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798821" y="1090640"/>
        <a:ext cx="270124" cy="293740"/>
      </dsp:txXfrm>
    </dsp:sp>
    <dsp:sp modelId="{B74815D9-E60B-4A20-9579-BA9C8F72A002}">
      <dsp:nvSpPr>
        <dsp:cNvPr id="0" name=""/>
        <dsp:cNvSpPr/>
      </dsp:nvSpPr>
      <dsp:spPr>
        <a:xfrm>
          <a:off x="4211577" y="1091295"/>
          <a:ext cx="1450574" cy="1450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Dev</a:t>
          </a:r>
        </a:p>
      </dsp:txBody>
      <dsp:txXfrm>
        <a:off x="4424009" y="1303727"/>
        <a:ext cx="1025710" cy="1025710"/>
      </dsp:txXfrm>
    </dsp:sp>
    <dsp:sp modelId="{300643CE-5803-4BDE-9B09-1FB1178CDD43}">
      <dsp:nvSpPr>
        <dsp:cNvPr id="0" name=""/>
        <dsp:cNvSpPr/>
      </dsp:nvSpPr>
      <dsp:spPr>
        <a:xfrm rot="5400000">
          <a:off x="4743918" y="2650213"/>
          <a:ext cx="385892" cy="4895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801802" y="2690243"/>
        <a:ext cx="270124" cy="293740"/>
      </dsp:txXfrm>
    </dsp:sp>
    <dsp:sp modelId="{8891AC6C-27A9-4772-B64C-CD31EB587E4E}">
      <dsp:nvSpPr>
        <dsp:cNvPr id="0" name=""/>
        <dsp:cNvSpPr/>
      </dsp:nvSpPr>
      <dsp:spPr>
        <a:xfrm>
          <a:off x="4211577" y="3269968"/>
          <a:ext cx="1450574" cy="1450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a:p>
          <a:pPr marL="0" lvl="0" indent="0" algn="ctr" defTabSz="800100">
            <a:lnSpc>
              <a:spcPct val="90000"/>
            </a:lnSpc>
            <a:spcBef>
              <a:spcPct val="0"/>
            </a:spcBef>
            <a:spcAft>
              <a:spcPct val="35000"/>
            </a:spcAft>
            <a:buNone/>
          </a:pPr>
          <a:r>
            <a:rPr lang="en-US" sz="1800" kern="1200" dirty="0"/>
            <a:t>/Test</a:t>
          </a:r>
        </a:p>
      </dsp:txBody>
      <dsp:txXfrm>
        <a:off x="4424009" y="3482400"/>
        <a:ext cx="1025710" cy="1025710"/>
      </dsp:txXfrm>
    </dsp:sp>
    <dsp:sp modelId="{D4A118A4-A08D-4477-B9D3-FCF5CA3EE41D}">
      <dsp:nvSpPr>
        <dsp:cNvPr id="0" name=""/>
        <dsp:cNvSpPr/>
      </dsp:nvSpPr>
      <dsp:spPr>
        <a:xfrm rot="9000000">
          <a:off x="3809983" y="4289679"/>
          <a:ext cx="385892" cy="4895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rot="10800000">
        <a:off x="3917996" y="4358651"/>
        <a:ext cx="270124" cy="293740"/>
      </dsp:txXfrm>
    </dsp:sp>
    <dsp:sp modelId="{3D69DA8C-1737-47DA-AF61-5E2B7BECB7AD}">
      <dsp:nvSpPr>
        <dsp:cNvPr id="0" name=""/>
        <dsp:cNvSpPr/>
      </dsp:nvSpPr>
      <dsp:spPr>
        <a:xfrm>
          <a:off x="2324790" y="4359305"/>
          <a:ext cx="1450574" cy="1450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537222" y="4571737"/>
        <a:ext cx="1025710" cy="1025710"/>
      </dsp:txXfrm>
    </dsp:sp>
    <dsp:sp modelId="{C7EB9022-D208-4365-9128-ECE79C503759}">
      <dsp:nvSpPr>
        <dsp:cNvPr id="0" name=""/>
        <dsp:cNvSpPr/>
      </dsp:nvSpPr>
      <dsp:spPr>
        <a:xfrm rot="12600000">
          <a:off x="1923196" y="4300600"/>
          <a:ext cx="385892" cy="4895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rot="10800000">
        <a:off x="2031209" y="4427456"/>
        <a:ext cx="270124" cy="293740"/>
      </dsp:txXfrm>
    </dsp:sp>
    <dsp:sp modelId="{46C670C8-87B0-4C83-820C-581666B72BD7}">
      <dsp:nvSpPr>
        <dsp:cNvPr id="0" name=""/>
        <dsp:cNvSpPr/>
      </dsp:nvSpPr>
      <dsp:spPr>
        <a:xfrm>
          <a:off x="438004" y="3269968"/>
          <a:ext cx="1450574" cy="1450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Operation</a:t>
          </a:r>
        </a:p>
      </dsp:txBody>
      <dsp:txXfrm>
        <a:off x="650436" y="3482400"/>
        <a:ext cx="1025710" cy="1025710"/>
      </dsp:txXfrm>
    </dsp:sp>
    <dsp:sp modelId="{2C76848B-3CA7-4062-924A-593E241A9577}">
      <dsp:nvSpPr>
        <dsp:cNvPr id="0" name=""/>
        <dsp:cNvSpPr/>
      </dsp:nvSpPr>
      <dsp:spPr>
        <a:xfrm rot="16200000">
          <a:off x="970344" y="2672056"/>
          <a:ext cx="385892" cy="4895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028228" y="2827854"/>
        <a:ext cx="270124" cy="293740"/>
      </dsp:txXfrm>
    </dsp:sp>
    <dsp:sp modelId="{1CD0F423-DA52-4B57-8698-9CD53EF28A32}">
      <dsp:nvSpPr>
        <dsp:cNvPr id="0" name=""/>
        <dsp:cNvSpPr/>
      </dsp:nvSpPr>
      <dsp:spPr>
        <a:xfrm>
          <a:off x="438004" y="1091295"/>
          <a:ext cx="1450574" cy="1450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Monitor</a:t>
          </a:r>
        </a:p>
      </dsp:txBody>
      <dsp:txXfrm>
        <a:off x="650436" y="1303727"/>
        <a:ext cx="1025710" cy="1025710"/>
      </dsp:txXfrm>
    </dsp:sp>
    <dsp:sp modelId="{C079D5ED-BBEF-45AC-B382-B9F1C1EAE89A}">
      <dsp:nvSpPr>
        <dsp:cNvPr id="0" name=""/>
        <dsp:cNvSpPr/>
      </dsp:nvSpPr>
      <dsp:spPr>
        <a:xfrm rot="19800000">
          <a:off x="1904279" y="1032590"/>
          <a:ext cx="385892" cy="4895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912034" y="1159446"/>
        <a:ext cx="270124" cy="293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DA796-67CE-43BE-A248-BCD727EDF388}">
      <dsp:nvSpPr>
        <dsp:cNvPr id="0" name=""/>
        <dsp:cNvSpPr/>
      </dsp:nvSpPr>
      <dsp:spPr>
        <a:xfrm>
          <a:off x="582645" y="1178"/>
          <a:ext cx="2174490" cy="1304694"/>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Treinar</a:t>
          </a:r>
          <a:endParaRPr lang="en-US" sz="1900" kern="1200" dirty="0"/>
        </a:p>
      </dsp:txBody>
      <dsp:txXfrm>
        <a:off x="582645" y="1178"/>
        <a:ext cx="2174490" cy="1304694"/>
      </dsp:txXfrm>
    </dsp:sp>
    <dsp:sp modelId="{2003BC67-AF06-4F7C-BEEA-A1E9892F06F8}">
      <dsp:nvSpPr>
        <dsp:cNvPr id="0" name=""/>
        <dsp:cNvSpPr/>
      </dsp:nvSpPr>
      <dsp:spPr>
        <a:xfrm>
          <a:off x="2974584" y="1178"/>
          <a:ext cx="2174490" cy="1304694"/>
        </a:xfrm>
        <a:prstGeom prst="rect">
          <a:avLst/>
        </a:prstGeom>
        <a:solidFill>
          <a:schemeClr val="accent2">
            <a:shade val="50000"/>
            <a:hueOff val="-39809"/>
            <a:satOff val="1239"/>
            <a:lumOff val="787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Definir</a:t>
          </a:r>
          <a:r>
            <a:rPr lang="en-US" sz="1900" kern="1200" dirty="0"/>
            <a:t> </a:t>
          </a:r>
          <a:r>
            <a:rPr lang="en-US" sz="1900" kern="1200" dirty="0" err="1"/>
            <a:t>requisitos</a:t>
          </a:r>
          <a:r>
            <a:rPr lang="en-US" sz="1900" kern="1200" dirty="0"/>
            <a:t> de </a:t>
          </a:r>
          <a:r>
            <a:rPr lang="en-US" sz="1900" kern="1200" dirty="0" err="1"/>
            <a:t>segurança</a:t>
          </a:r>
          <a:endParaRPr lang="en-US" sz="1900" kern="1200" dirty="0"/>
        </a:p>
      </dsp:txBody>
      <dsp:txXfrm>
        <a:off x="2974584" y="1178"/>
        <a:ext cx="2174490" cy="1304694"/>
      </dsp:txXfrm>
    </dsp:sp>
    <dsp:sp modelId="{93BD3C7A-1955-4D8E-A5AF-F7513D736465}">
      <dsp:nvSpPr>
        <dsp:cNvPr id="0" name=""/>
        <dsp:cNvSpPr/>
      </dsp:nvSpPr>
      <dsp:spPr>
        <a:xfrm>
          <a:off x="5366524" y="1178"/>
          <a:ext cx="2174490" cy="1304694"/>
        </a:xfrm>
        <a:prstGeom prst="rect">
          <a:avLst/>
        </a:prstGeom>
        <a:solidFill>
          <a:schemeClr val="accent2">
            <a:shade val="50000"/>
            <a:hueOff val="-79619"/>
            <a:satOff val="2479"/>
            <a:lumOff val="1574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Definir</a:t>
          </a:r>
          <a:r>
            <a:rPr lang="en-US" sz="1900" kern="1200" dirty="0"/>
            <a:t> </a:t>
          </a:r>
          <a:r>
            <a:rPr lang="en-US" sz="1900" kern="1200" dirty="0" err="1"/>
            <a:t>métricas</a:t>
          </a:r>
          <a:r>
            <a:rPr lang="en-US" sz="1900" kern="1200" dirty="0"/>
            <a:t> e </a:t>
          </a:r>
          <a:r>
            <a:rPr lang="en-US" sz="1900" kern="1200" dirty="0" err="1"/>
            <a:t>relatórios</a:t>
          </a:r>
          <a:r>
            <a:rPr lang="en-US" sz="1900" kern="1200" dirty="0"/>
            <a:t> de </a:t>
          </a:r>
          <a:r>
            <a:rPr lang="en-US" sz="1900" kern="1200" dirty="0" err="1"/>
            <a:t>conformidade</a:t>
          </a:r>
          <a:endParaRPr lang="en-US" sz="1900" kern="1200" dirty="0"/>
        </a:p>
      </dsp:txBody>
      <dsp:txXfrm>
        <a:off x="5366524" y="1178"/>
        <a:ext cx="2174490" cy="1304694"/>
      </dsp:txXfrm>
    </dsp:sp>
    <dsp:sp modelId="{E8E182D2-E469-4D4C-9058-68D77AC028FF}">
      <dsp:nvSpPr>
        <dsp:cNvPr id="0" name=""/>
        <dsp:cNvSpPr/>
      </dsp:nvSpPr>
      <dsp:spPr>
        <a:xfrm>
          <a:off x="7758464" y="1178"/>
          <a:ext cx="2174490" cy="1304694"/>
        </a:xfrm>
        <a:prstGeom prst="rect">
          <a:avLst/>
        </a:prstGeom>
        <a:solidFill>
          <a:schemeClr val="accent2">
            <a:shade val="50000"/>
            <a:hueOff val="-119428"/>
            <a:satOff val="3718"/>
            <a:lumOff val="236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Executar</a:t>
          </a:r>
          <a:r>
            <a:rPr lang="en-US" sz="1900" kern="1200" dirty="0"/>
            <a:t> </a:t>
          </a:r>
          <a:r>
            <a:rPr lang="en-US" sz="1900" kern="1200" dirty="0" err="1"/>
            <a:t>modelagem</a:t>
          </a:r>
          <a:r>
            <a:rPr lang="en-US" sz="1900" kern="1200" dirty="0"/>
            <a:t> de </a:t>
          </a:r>
          <a:r>
            <a:rPr lang="en-US" sz="1900" kern="1200" dirty="0" err="1"/>
            <a:t>ameaças</a:t>
          </a:r>
          <a:endParaRPr lang="en-US" sz="1900" kern="1200" dirty="0"/>
        </a:p>
      </dsp:txBody>
      <dsp:txXfrm>
        <a:off x="7758464" y="1178"/>
        <a:ext cx="2174490" cy="1304694"/>
      </dsp:txXfrm>
    </dsp:sp>
    <dsp:sp modelId="{1BD58C1F-F9DD-49CD-A237-997584C90468}">
      <dsp:nvSpPr>
        <dsp:cNvPr id="0" name=""/>
        <dsp:cNvSpPr/>
      </dsp:nvSpPr>
      <dsp:spPr>
        <a:xfrm>
          <a:off x="582645" y="1523321"/>
          <a:ext cx="2174490" cy="1304694"/>
        </a:xfrm>
        <a:prstGeom prst="rect">
          <a:avLst/>
        </a:prstGeom>
        <a:solidFill>
          <a:schemeClr val="accent2">
            <a:shade val="50000"/>
            <a:hueOff val="-159238"/>
            <a:satOff val="4958"/>
            <a:lumOff val="314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Estabeleça</a:t>
          </a:r>
          <a:r>
            <a:rPr lang="en-US" sz="1900" kern="1200" dirty="0"/>
            <a:t> requisites de design</a:t>
          </a:r>
        </a:p>
      </dsp:txBody>
      <dsp:txXfrm>
        <a:off x="582645" y="1523321"/>
        <a:ext cx="2174490" cy="1304694"/>
      </dsp:txXfrm>
    </dsp:sp>
    <dsp:sp modelId="{4AD08210-07C9-4C12-9B05-D63231439EAB}">
      <dsp:nvSpPr>
        <dsp:cNvPr id="0" name=""/>
        <dsp:cNvSpPr/>
      </dsp:nvSpPr>
      <dsp:spPr>
        <a:xfrm>
          <a:off x="2974584" y="1523321"/>
          <a:ext cx="2174490" cy="1304694"/>
        </a:xfrm>
        <a:prstGeom prst="rect">
          <a:avLst/>
        </a:prstGeom>
        <a:solidFill>
          <a:schemeClr val="accent2">
            <a:shade val="50000"/>
            <a:hueOff val="-199047"/>
            <a:satOff val="6197"/>
            <a:lumOff val="3934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Definir e usar padrões de criptografia</a:t>
          </a:r>
          <a:endParaRPr lang="en-US" sz="1900" kern="1200" dirty="0"/>
        </a:p>
      </dsp:txBody>
      <dsp:txXfrm>
        <a:off x="2974584" y="1523321"/>
        <a:ext cx="2174490" cy="1304694"/>
      </dsp:txXfrm>
    </dsp:sp>
    <dsp:sp modelId="{1674748F-C4AD-435E-80EE-9585D0ECBA88}">
      <dsp:nvSpPr>
        <dsp:cNvPr id="0" name=""/>
        <dsp:cNvSpPr/>
      </dsp:nvSpPr>
      <dsp:spPr>
        <a:xfrm>
          <a:off x="5366524" y="1523321"/>
          <a:ext cx="2174490" cy="1304694"/>
        </a:xfrm>
        <a:prstGeom prst="rect">
          <a:avLst/>
        </a:prstGeom>
        <a:solidFill>
          <a:schemeClr val="accent2">
            <a:shade val="50000"/>
            <a:hueOff val="-238857"/>
            <a:satOff val="7437"/>
            <a:lumOff val="4721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Gerenciar risco com uso de componentes de terceiros</a:t>
          </a:r>
          <a:endParaRPr lang="en-US" sz="1900" kern="1200" dirty="0"/>
        </a:p>
      </dsp:txBody>
      <dsp:txXfrm>
        <a:off x="5366524" y="1523321"/>
        <a:ext cx="2174490" cy="1304694"/>
      </dsp:txXfrm>
    </dsp:sp>
    <dsp:sp modelId="{763F763E-0CFA-4ADC-BD1D-B2495C4863B6}">
      <dsp:nvSpPr>
        <dsp:cNvPr id="0" name=""/>
        <dsp:cNvSpPr/>
      </dsp:nvSpPr>
      <dsp:spPr>
        <a:xfrm>
          <a:off x="7758464" y="1523321"/>
          <a:ext cx="2174490" cy="1304694"/>
        </a:xfrm>
        <a:prstGeom prst="rect">
          <a:avLst/>
        </a:prstGeom>
        <a:solidFill>
          <a:schemeClr val="accent2">
            <a:shade val="50000"/>
            <a:hueOff val="-199047"/>
            <a:satOff val="6197"/>
            <a:lumOff val="3934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Use ferramentas </a:t>
          </a:r>
          <a:r>
            <a:rPr lang="en-US" sz="1900" kern="1200" dirty="0" err="1"/>
            <a:t>aprovadas</a:t>
          </a:r>
          <a:endParaRPr lang="en-US" sz="1900" kern="1200" dirty="0"/>
        </a:p>
      </dsp:txBody>
      <dsp:txXfrm>
        <a:off x="7758464" y="1523321"/>
        <a:ext cx="2174490" cy="1304694"/>
      </dsp:txXfrm>
    </dsp:sp>
    <dsp:sp modelId="{20D86B3C-ABB1-467C-B630-45E1DCC661A8}">
      <dsp:nvSpPr>
        <dsp:cNvPr id="0" name=""/>
        <dsp:cNvSpPr/>
      </dsp:nvSpPr>
      <dsp:spPr>
        <a:xfrm>
          <a:off x="582645" y="3045465"/>
          <a:ext cx="2174490" cy="1304694"/>
        </a:xfrm>
        <a:prstGeom prst="rect">
          <a:avLst/>
        </a:prstGeom>
        <a:solidFill>
          <a:schemeClr val="accent2">
            <a:shade val="50000"/>
            <a:hueOff val="-159238"/>
            <a:satOff val="4958"/>
            <a:lumOff val="314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Executar teste de segurança de análise estática (SAST)</a:t>
          </a:r>
          <a:endParaRPr lang="en-US" sz="1900" kern="1200" dirty="0"/>
        </a:p>
      </dsp:txBody>
      <dsp:txXfrm>
        <a:off x="582645" y="3045465"/>
        <a:ext cx="2174490" cy="1304694"/>
      </dsp:txXfrm>
    </dsp:sp>
    <dsp:sp modelId="{4A3626E4-D871-49D8-BE0C-0C79F768C85C}">
      <dsp:nvSpPr>
        <dsp:cNvPr id="0" name=""/>
        <dsp:cNvSpPr/>
      </dsp:nvSpPr>
      <dsp:spPr>
        <a:xfrm>
          <a:off x="2974584" y="3045465"/>
          <a:ext cx="2174490" cy="1304694"/>
        </a:xfrm>
        <a:prstGeom prst="rect">
          <a:avLst/>
        </a:prstGeom>
        <a:solidFill>
          <a:schemeClr val="accent2">
            <a:shade val="50000"/>
            <a:hueOff val="-119428"/>
            <a:satOff val="3718"/>
            <a:lumOff val="236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a:t>Executar teste de segurança de análise dinâmica (DAST)</a:t>
          </a:r>
          <a:endParaRPr lang="en-US" sz="1900" kern="1200" dirty="0"/>
        </a:p>
      </dsp:txBody>
      <dsp:txXfrm>
        <a:off x="2974584" y="3045465"/>
        <a:ext cx="2174490" cy="1304694"/>
      </dsp:txXfrm>
    </dsp:sp>
    <dsp:sp modelId="{81D12E7A-08BD-4837-A8A0-08106ACCEBD4}">
      <dsp:nvSpPr>
        <dsp:cNvPr id="0" name=""/>
        <dsp:cNvSpPr/>
      </dsp:nvSpPr>
      <dsp:spPr>
        <a:xfrm>
          <a:off x="5366524" y="3045465"/>
          <a:ext cx="2174490" cy="1304694"/>
        </a:xfrm>
        <a:prstGeom prst="rect">
          <a:avLst/>
        </a:prstGeom>
        <a:solidFill>
          <a:schemeClr val="accent2">
            <a:shade val="50000"/>
            <a:hueOff val="-79619"/>
            <a:satOff val="2479"/>
            <a:lumOff val="1574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Execute testes de </a:t>
          </a:r>
          <a:r>
            <a:rPr lang="en-US" sz="1900" kern="1200" dirty="0" err="1"/>
            <a:t>penetração</a:t>
          </a:r>
          <a:endParaRPr lang="en-US" sz="1900" kern="1200" dirty="0"/>
        </a:p>
      </dsp:txBody>
      <dsp:txXfrm>
        <a:off x="5366524" y="3045465"/>
        <a:ext cx="2174490" cy="1304694"/>
      </dsp:txXfrm>
    </dsp:sp>
    <dsp:sp modelId="{07401D5A-E313-4B3A-8DA8-B78BC64C90C0}">
      <dsp:nvSpPr>
        <dsp:cNvPr id="0" name=""/>
        <dsp:cNvSpPr/>
      </dsp:nvSpPr>
      <dsp:spPr>
        <a:xfrm>
          <a:off x="7758464" y="3045465"/>
          <a:ext cx="2174490" cy="1304694"/>
        </a:xfrm>
        <a:prstGeom prst="rect">
          <a:avLst/>
        </a:prstGeom>
        <a:solidFill>
          <a:schemeClr val="accent2">
            <a:shade val="50000"/>
            <a:hueOff val="-39809"/>
            <a:satOff val="1239"/>
            <a:lumOff val="787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a:t>Estabelecer um processo padrão de resposta a incidentes</a:t>
          </a:r>
          <a:endParaRPr lang="en-US" sz="1900" kern="1200" dirty="0"/>
        </a:p>
      </dsp:txBody>
      <dsp:txXfrm>
        <a:off x="7758464" y="3045465"/>
        <a:ext cx="2174490" cy="1304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054C0-F67B-4F9E-A535-FF836F920478}">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Desconhecimento</a:t>
          </a:r>
          <a:r>
            <a:rPr lang="en-US" sz="2600" kern="1200" baseline="0" dirty="0"/>
            <a:t> de ferramentas e </a:t>
          </a:r>
          <a:r>
            <a:rPr lang="en-US" sz="2600" kern="1200" baseline="0" dirty="0" err="1"/>
            <a:t>tecnologias</a:t>
          </a:r>
          <a:endParaRPr lang="en-US" sz="2600" kern="1200" dirty="0"/>
        </a:p>
      </dsp:txBody>
      <dsp:txXfrm>
        <a:off x="0" y="39687"/>
        <a:ext cx="3286125" cy="1971675"/>
      </dsp:txXfrm>
    </dsp:sp>
    <dsp:sp modelId="{C93AA5BB-41FA-4D35-A504-1482A0E73A42}">
      <dsp:nvSpPr>
        <dsp:cNvPr id="0" name=""/>
        <dsp:cNvSpPr/>
      </dsp:nvSpPr>
      <dsp:spPr>
        <a:xfrm>
          <a:off x="3614737"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Desconhecimento</a:t>
          </a:r>
          <a:r>
            <a:rPr lang="en-US" sz="2600" kern="1200" dirty="0"/>
            <a:t> de boas </a:t>
          </a:r>
          <a:r>
            <a:rPr lang="en-US" sz="2600" kern="1200" dirty="0" err="1"/>
            <a:t>práticas</a:t>
          </a:r>
          <a:endParaRPr lang="en-US" sz="2600" kern="1200" dirty="0"/>
        </a:p>
      </dsp:txBody>
      <dsp:txXfrm>
        <a:off x="3614737" y="39687"/>
        <a:ext cx="3286125" cy="1971675"/>
      </dsp:txXfrm>
    </dsp:sp>
    <dsp:sp modelId="{F6F26B2C-EEC1-46E5-8FC7-CE13CF05C1C3}">
      <dsp:nvSpPr>
        <dsp:cNvPr id="0" name=""/>
        <dsp:cNvSpPr/>
      </dsp:nvSpPr>
      <dsp:spPr>
        <a:xfrm>
          <a:off x="7229475"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Desconhecimento</a:t>
          </a:r>
          <a:r>
            <a:rPr lang="en-US" sz="2600" kern="1200" dirty="0"/>
            <a:t> de </a:t>
          </a:r>
          <a:r>
            <a:rPr lang="en-US" sz="2600" kern="1200" dirty="0" err="1"/>
            <a:t>ameaças</a:t>
          </a:r>
          <a:endParaRPr lang="en-US" sz="2600" kern="1200" dirty="0"/>
        </a:p>
      </dsp:txBody>
      <dsp:txXfrm>
        <a:off x="7229475" y="39687"/>
        <a:ext cx="3286125" cy="1971675"/>
      </dsp:txXfrm>
    </dsp:sp>
    <dsp:sp modelId="{CC27CD85-0858-47E9-A605-BDC5890F6825}">
      <dsp:nvSpPr>
        <dsp:cNvPr id="0" name=""/>
        <dsp:cNvSpPr/>
      </dsp:nvSpPr>
      <dsp:spPr>
        <a:xfrm>
          <a:off x="1807368"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Falha</a:t>
          </a:r>
          <a:r>
            <a:rPr lang="en-US" sz="2600" kern="1200" dirty="0"/>
            <a:t> </a:t>
          </a:r>
          <a:r>
            <a:rPr lang="en-US" sz="2600" kern="1200" dirty="0" err="1"/>
            <a:t>humana</a:t>
          </a:r>
          <a:r>
            <a:rPr lang="en-US" sz="2600" kern="1200" dirty="0"/>
            <a:t> por </a:t>
          </a:r>
          <a:r>
            <a:rPr lang="en-US" sz="2600" kern="1200" dirty="0" err="1"/>
            <a:t>processos</a:t>
          </a:r>
          <a:r>
            <a:rPr lang="en-US" sz="2600" kern="1200" dirty="0"/>
            <a:t> </a:t>
          </a:r>
          <a:r>
            <a:rPr lang="en-US" sz="2600" kern="1200" dirty="0" err="1"/>
            <a:t>manuais</a:t>
          </a:r>
          <a:endParaRPr lang="en-US" sz="2600" kern="1200" dirty="0"/>
        </a:p>
      </dsp:txBody>
      <dsp:txXfrm>
        <a:off x="1807368" y="2339975"/>
        <a:ext cx="3286125" cy="1971675"/>
      </dsp:txXfrm>
    </dsp:sp>
    <dsp:sp modelId="{D65F2897-86B8-4C49-8CD7-D290D360FEE8}">
      <dsp:nvSpPr>
        <dsp:cNvPr id="0" name=""/>
        <dsp:cNvSpPr/>
      </dsp:nvSpPr>
      <dsp:spPr>
        <a:xfrm>
          <a:off x="5422106"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Falta de </a:t>
          </a:r>
          <a:r>
            <a:rPr lang="en-US" sz="2600" kern="1200" dirty="0" err="1"/>
            <a:t>controle</a:t>
          </a:r>
          <a:r>
            <a:rPr lang="en-US" sz="2600" kern="1200" dirty="0"/>
            <a:t> de </a:t>
          </a:r>
          <a:r>
            <a:rPr lang="en-US" sz="2600" kern="1200" dirty="0" err="1"/>
            <a:t>credenciais</a:t>
          </a:r>
          <a:endParaRPr lang="en-US" sz="2600" kern="1200" dirty="0"/>
        </a:p>
      </dsp:txBody>
      <dsp:txXfrm>
        <a:off x="5422106"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B3030-6A3B-448C-8A5F-DB20D47C2CD7}">
      <dsp:nvSpPr>
        <dsp:cNvPr id="0" name=""/>
        <dsp:cNvSpPr/>
      </dsp:nvSpPr>
      <dsp:spPr>
        <a:xfrm>
          <a:off x="3080" y="587032"/>
          <a:ext cx="2444055" cy="1466433"/>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Treinar</a:t>
          </a:r>
          <a:endParaRPr lang="en-US" sz="2200" kern="1200" dirty="0"/>
        </a:p>
      </dsp:txBody>
      <dsp:txXfrm>
        <a:off x="3080" y="587032"/>
        <a:ext cx="2444055" cy="1466433"/>
      </dsp:txXfrm>
    </dsp:sp>
    <dsp:sp modelId="{B95F05A2-288D-41B6-A447-C1225FB62693}">
      <dsp:nvSpPr>
        <dsp:cNvPr id="0" name=""/>
        <dsp:cNvSpPr/>
      </dsp:nvSpPr>
      <dsp:spPr>
        <a:xfrm>
          <a:off x="2691541" y="587032"/>
          <a:ext cx="2444055" cy="1466433"/>
        </a:xfrm>
        <a:prstGeom prst="rect">
          <a:avLst/>
        </a:prstGeom>
        <a:solidFill>
          <a:schemeClr val="accent2">
            <a:shade val="50000"/>
            <a:hueOff val="-59714"/>
            <a:satOff val="1859"/>
            <a:lumOff val="1180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Definir</a:t>
          </a:r>
          <a:r>
            <a:rPr lang="en-US" sz="2200" kern="1200" dirty="0"/>
            <a:t> </a:t>
          </a:r>
          <a:r>
            <a:rPr lang="en-US" sz="2200" kern="1200" dirty="0" err="1"/>
            <a:t>requisitos</a:t>
          </a:r>
          <a:endParaRPr lang="en-US" sz="2200" kern="1200" dirty="0"/>
        </a:p>
      </dsp:txBody>
      <dsp:txXfrm>
        <a:off x="2691541" y="587032"/>
        <a:ext cx="2444055" cy="1466433"/>
      </dsp:txXfrm>
    </dsp:sp>
    <dsp:sp modelId="{9E794B2A-451B-43BB-94E0-B407DF0E7A0A}">
      <dsp:nvSpPr>
        <dsp:cNvPr id="0" name=""/>
        <dsp:cNvSpPr/>
      </dsp:nvSpPr>
      <dsp:spPr>
        <a:xfrm>
          <a:off x="5380002" y="587032"/>
          <a:ext cx="2444055" cy="1466433"/>
        </a:xfrm>
        <a:prstGeom prst="rect">
          <a:avLst/>
        </a:prstGeom>
        <a:solidFill>
          <a:schemeClr val="accent2">
            <a:shade val="50000"/>
            <a:hueOff val="-119428"/>
            <a:satOff val="3718"/>
            <a:lumOff val="236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Definir</a:t>
          </a:r>
          <a:r>
            <a:rPr lang="en-US" sz="2200" kern="1200" dirty="0"/>
            <a:t> </a:t>
          </a:r>
          <a:r>
            <a:rPr lang="en-US" sz="2200" kern="1200" dirty="0" err="1"/>
            <a:t>métricas</a:t>
          </a:r>
          <a:r>
            <a:rPr lang="en-US" sz="2200" kern="1200" dirty="0"/>
            <a:t> e </a:t>
          </a:r>
          <a:r>
            <a:rPr lang="en-US" sz="2200" kern="1200" dirty="0" err="1"/>
            <a:t>relatórios</a:t>
          </a:r>
          <a:r>
            <a:rPr lang="en-US" sz="2200" kern="1200" dirty="0"/>
            <a:t> de </a:t>
          </a:r>
          <a:r>
            <a:rPr lang="en-US" sz="2200" kern="1200" dirty="0" err="1"/>
            <a:t>conformidade</a:t>
          </a:r>
          <a:endParaRPr lang="en-US" sz="2200" kern="1200" dirty="0"/>
        </a:p>
      </dsp:txBody>
      <dsp:txXfrm>
        <a:off x="5380002" y="587032"/>
        <a:ext cx="2444055" cy="1466433"/>
      </dsp:txXfrm>
    </dsp:sp>
    <dsp:sp modelId="{599D0869-8AE7-4565-A3AA-65504FD750C4}">
      <dsp:nvSpPr>
        <dsp:cNvPr id="0" name=""/>
        <dsp:cNvSpPr/>
      </dsp:nvSpPr>
      <dsp:spPr>
        <a:xfrm>
          <a:off x="8068463" y="587032"/>
          <a:ext cx="2444055" cy="1466433"/>
        </a:xfrm>
        <a:prstGeom prst="rect">
          <a:avLst/>
        </a:prstGeom>
        <a:solidFill>
          <a:schemeClr val="accent2">
            <a:shade val="50000"/>
            <a:hueOff val="-179143"/>
            <a:satOff val="5578"/>
            <a:lumOff val="354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kern="1200" dirty="0"/>
            <a:t>Usar Análise de Composição de Software (SCA) e Governança</a:t>
          </a:r>
          <a:endParaRPr lang="en-US" sz="2200" kern="1200" dirty="0"/>
        </a:p>
      </dsp:txBody>
      <dsp:txXfrm>
        <a:off x="8068463" y="587032"/>
        <a:ext cx="2444055" cy="1466433"/>
      </dsp:txXfrm>
    </dsp:sp>
    <dsp:sp modelId="{2FB4EADD-C3BA-48C1-A6D7-212A57749CE6}">
      <dsp:nvSpPr>
        <dsp:cNvPr id="0" name=""/>
        <dsp:cNvSpPr/>
      </dsp:nvSpPr>
      <dsp:spPr>
        <a:xfrm>
          <a:off x="3080" y="2297871"/>
          <a:ext cx="2444055" cy="1466433"/>
        </a:xfrm>
        <a:prstGeom prst="rect">
          <a:avLst/>
        </a:prstGeom>
        <a:solidFill>
          <a:schemeClr val="accent2">
            <a:shade val="50000"/>
            <a:hueOff val="-238857"/>
            <a:satOff val="7437"/>
            <a:lumOff val="4721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Execute </a:t>
          </a:r>
          <a:r>
            <a:rPr lang="en-US" sz="2200" kern="1200" dirty="0" err="1"/>
            <a:t>modelos</a:t>
          </a:r>
          <a:r>
            <a:rPr lang="en-US" sz="2200" kern="1200" dirty="0"/>
            <a:t> de </a:t>
          </a:r>
          <a:r>
            <a:rPr lang="en-US" sz="2200" kern="1200" dirty="0" err="1"/>
            <a:t>ameaça</a:t>
          </a:r>
          <a:endParaRPr lang="en-US" sz="2200" kern="1200" dirty="0"/>
        </a:p>
      </dsp:txBody>
      <dsp:txXfrm>
        <a:off x="3080" y="2297871"/>
        <a:ext cx="2444055" cy="1466433"/>
      </dsp:txXfrm>
    </dsp:sp>
    <dsp:sp modelId="{FB24190C-B987-43B6-9674-ED43A4FDB224}">
      <dsp:nvSpPr>
        <dsp:cNvPr id="0" name=""/>
        <dsp:cNvSpPr/>
      </dsp:nvSpPr>
      <dsp:spPr>
        <a:xfrm>
          <a:off x="2691541" y="2297871"/>
          <a:ext cx="2444055" cy="1466433"/>
        </a:xfrm>
        <a:prstGeom prst="rect">
          <a:avLst/>
        </a:prstGeom>
        <a:solidFill>
          <a:schemeClr val="accent2">
            <a:shade val="50000"/>
            <a:hueOff val="-179143"/>
            <a:satOff val="5578"/>
            <a:lumOff val="354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ferramentas e </a:t>
          </a:r>
          <a:r>
            <a:rPr lang="en-US" sz="2200" kern="1200" dirty="0" err="1"/>
            <a:t>automação</a:t>
          </a:r>
          <a:endParaRPr lang="en-US" sz="2200" kern="1200" dirty="0"/>
        </a:p>
      </dsp:txBody>
      <dsp:txXfrm>
        <a:off x="2691541" y="2297871"/>
        <a:ext cx="2444055" cy="1466433"/>
      </dsp:txXfrm>
    </dsp:sp>
    <dsp:sp modelId="{DE17B5DB-C033-4528-82D9-933B35BA50CE}">
      <dsp:nvSpPr>
        <dsp:cNvPr id="0" name=""/>
        <dsp:cNvSpPr/>
      </dsp:nvSpPr>
      <dsp:spPr>
        <a:xfrm>
          <a:off x="5380002" y="2297871"/>
          <a:ext cx="2444055" cy="1466433"/>
        </a:xfrm>
        <a:prstGeom prst="rect">
          <a:avLst/>
        </a:prstGeom>
        <a:solidFill>
          <a:schemeClr val="accent2">
            <a:shade val="50000"/>
            <a:hueOff val="-119428"/>
            <a:satOff val="3718"/>
            <a:lumOff val="2360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Mantenha</a:t>
          </a:r>
          <a:r>
            <a:rPr lang="en-US" sz="2200" kern="1200" dirty="0"/>
            <a:t> </a:t>
          </a:r>
          <a:r>
            <a:rPr lang="en-US" sz="2200" kern="1200" dirty="0" err="1"/>
            <a:t>credenciais</a:t>
          </a:r>
          <a:r>
            <a:rPr lang="en-US" sz="2200" kern="1200" dirty="0"/>
            <a:t> de forma </a:t>
          </a:r>
          <a:r>
            <a:rPr lang="en-US" sz="2200" kern="1200" dirty="0" err="1"/>
            <a:t>segura</a:t>
          </a:r>
          <a:endParaRPr lang="en-US" sz="2200" kern="1200" dirty="0"/>
        </a:p>
      </dsp:txBody>
      <dsp:txXfrm>
        <a:off x="5380002" y="2297871"/>
        <a:ext cx="2444055" cy="1466433"/>
      </dsp:txXfrm>
    </dsp:sp>
    <dsp:sp modelId="{C950C4FE-78CA-4AA8-9218-A4C804ED0CD3}">
      <dsp:nvSpPr>
        <dsp:cNvPr id="0" name=""/>
        <dsp:cNvSpPr/>
      </dsp:nvSpPr>
      <dsp:spPr>
        <a:xfrm>
          <a:off x="8068463" y="2297871"/>
          <a:ext cx="2444055" cy="1466433"/>
        </a:xfrm>
        <a:prstGeom prst="rect">
          <a:avLst/>
        </a:prstGeom>
        <a:solidFill>
          <a:schemeClr val="accent2">
            <a:shade val="50000"/>
            <a:hueOff val="-59714"/>
            <a:satOff val="1859"/>
            <a:lumOff val="1180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Monitore</a:t>
          </a:r>
          <a:r>
            <a:rPr lang="en-US" sz="2200" kern="1200" dirty="0"/>
            <a:t> e </a:t>
          </a:r>
          <a:r>
            <a:rPr lang="en-US" sz="2200" kern="1200" dirty="0" err="1"/>
            <a:t>aprenda</a:t>
          </a:r>
          <a:r>
            <a:rPr lang="en-US" sz="2200" kern="1200" dirty="0"/>
            <a:t> </a:t>
          </a:r>
          <a:r>
            <a:rPr lang="en-US" sz="2200" kern="1200" dirty="0" err="1"/>
            <a:t>continuamente</a:t>
          </a:r>
          <a:endParaRPr lang="en-US" sz="2200" kern="1200" dirty="0"/>
        </a:p>
      </dsp:txBody>
      <dsp:txXfrm>
        <a:off x="8068463" y="2297871"/>
        <a:ext cx="2444055" cy="1466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4FF9F-6D9F-48CF-8C71-493445F258CE}">
      <dsp:nvSpPr>
        <dsp:cNvPr id="0" name=""/>
        <dsp:cNvSpPr/>
      </dsp:nvSpPr>
      <dsp:spPr>
        <a:xfrm>
          <a:off x="0" y="49063"/>
          <a:ext cx="10058399" cy="168731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b="1" i="0" kern="1200" dirty="0" err="1"/>
            <a:t>Prática</a:t>
          </a:r>
          <a:r>
            <a:rPr lang="en-US" sz="4700" b="1" i="0" kern="1200" dirty="0"/>
            <a:t> 4: Software Composition Analysis</a:t>
          </a:r>
          <a:endParaRPr lang="en-US" sz="4700" kern="1200" dirty="0"/>
        </a:p>
      </dsp:txBody>
      <dsp:txXfrm>
        <a:off x="0" y="49063"/>
        <a:ext cx="10058399" cy="1687319"/>
      </dsp:txXfrm>
    </dsp:sp>
    <dsp:sp modelId="{A2A2313E-96BE-45DF-8367-A9EA6AE37D51}">
      <dsp:nvSpPr>
        <dsp:cNvPr id="0" name=""/>
        <dsp:cNvSpPr/>
      </dsp:nvSpPr>
      <dsp:spPr>
        <a:xfrm>
          <a:off x="0" y="1736383"/>
          <a:ext cx="10058399" cy="2064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err="1"/>
            <a:t>WhiteSource</a:t>
          </a:r>
          <a:endParaRPr lang="en-US" sz="4700" kern="1200" dirty="0"/>
        </a:p>
      </dsp:txBody>
      <dsp:txXfrm>
        <a:off x="0" y="1736383"/>
        <a:ext cx="10058399" cy="20642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4FF9F-6D9F-48CF-8C71-493445F258CE}">
      <dsp:nvSpPr>
        <dsp:cNvPr id="0" name=""/>
        <dsp:cNvSpPr/>
      </dsp:nvSpPr>
      <dsp:spPr>
        <a:xfrm>
          <a:off x="0" y="49063"/>
          <a:ext cx="10058399" cy="168731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b="1" i="0" kern="1200" dirty="0" err="1"/>
            <a:t>Prática</a:t>
          </a:r>
          <a:r>
            <a:rPr lang="en-US" sz="4700" b="1" i="0" kern="1200" dirty="0"/>
            <a:t> 6:Ferramentas e </a:t>
          </a:r>
          <a:r>
            <a:rPr lang="en-US" sz="4700" b="1" i="0" kern="1200" dirty="0" err="1"/>
            <a:t>Automação</a:t>
          </a:r>
          <a:endParaRPr lang="en-US" sz="4700" kern="1200" dirty="0"/>
        </a:p>
      </dsp:txBody>
      <dsp:txXfrm>
        <a:off x="0" y="49063"/>
        <a:ext cx="10058399" cy="1687319"/>
      </dsp:txXfrm>
    </dsp:sp>
    <dsp:sp modelId="{A2A2313E-96BE-45DF-8367-A9EA6AE37D51}">
      <dsp:nvSpPr>
        <dsp:cNvPr id="0" name=""/>
        <dsp:cNvSpPr/>
      </dsp:nvSpPr>
      <dsp:spPr>
        <a:xfrm>
          <a:off x="0" y="1736383"/>
          <a:ext cx="10058399" cy="2064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Microsoft Security Code Analysis </a:t>
          </a:r>
        </a:p>
      </dsp:txBody>
      <dsp:txXfrm>
        <a:off x="0" y="1736383"/>
        <a:ext cx="10058399" cy="2064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4FF9F-6D9F-48CF-8C71-493445F258CE}">
      <dsp:nvSpPr>
        <dsp:cNvPr id="0" name=""/>
        <dsp:cNvSpPr/>
      </dsp:nvSpPr>
      <dsp:spPr>
        <a:xfrm>
          <a:off x="0" y="49063"/>
          <a:ext cx="10058399" cy="168731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264" tIns="191008" rIns="334264" bIns="191008" numCol="1" spcCol="1270" anchor="ctr" anchorCtr="0">
          <a:noAutofit/>
        </a:bodyPr>
        <a:lstStyle/>
        <a:p>
          <a:pPr marL="0" lvl="0" indent="0" algn="ctr" defTabSz="2089150">
            <a:lnSpc>
              <a:spcPct val="90000"/>
            </a:lnSpc>
            <a:spcBef>
              <a:spcPct val="0"/>
            </a:spcBef>
            <a:spcAft>
              <a:spcPct val="35000"/>
            </a:spcAft>
            <a:buNone/>
          </a:pPr>
          <a:r>
            <a:rPr lang="en-US" sz="4700" b="1" i="0" kern="1200" dirty="0" err="1"/>
            <a:t>Prática</a:t>
          </a:r>
          <a:r>
            <a:rPr lang="en-US" sz="4700" b="1" i="0" kern="1200" dirty="0"/>
            <a:t> 7: </a:t>
          </a:r>
          <a:r>
            <a:rPr lang="en-US" sz="4700" b="1" i="0" kern="1200" dirty="0" err="1"/>
            <a:t>Mantenha</a:t>
          </a:r>
          <a:r>
            <a:rPr lang="en-US" sz="4700" b="1" i="0" kern="1200" dirty="0"/>
            <a:t> </a:t>
          </a:r>
          <a:r>
            <a:rPr lang="en-US" sz="4700" b="1" i="0" kern="1200" dirty="0" err="1"/>
            <a:t>credencias</a:t>
          </a:r>
          <a:r>
            <a:rPr lang="en-US" sz="4700" b="1" i="0" kern="1200" dirty="0"/>
            <a:t> de forma </a:t>
          </a:r>
          <a:r>
            <a:rPr lang="en-US" sz="4700" b="1" i="0" kern="1200" dirty="0" err="1"/>
            <a:t>seguras</a:t>
          </a:r>
          <a:endParaRPr lang="en-US" sz="4700" kern="1200" dirty="0"/>
        </a:p>
      </dsp:txBody>
      <dsp:txXfrm>
        <a:off x="0" y="49063"/>
        <a:ext cx="10058399" cy="1687319"/>
      </dsp:txXfrm>
    </dsp:sp>
    <dsp:sp modelId="{A2A2313E-96BE-45DF-8367-A9EA6AE37D51}">
      <dsp:nvSpPr>
        <dsp:cNvPr id="0" name=""/>
        <dsp:cNvSpPr/>
      </dsp:nvSpPr>
      <dsp:spPr>
        <a:xfrm>
          <a:off x="0" y="1736383"/>
          <a:ext cx="10058399" cy="2064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0698" tIns="250698" rIns="334264" bIns="376047"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Azure Key Vault</a:t>
          </a:r>
        </a:p>
      </dsp:txBody>
      <dsp:txXfrm>
        <a:off x="0" y="1736383"/>
        <a:ext cx="10058399" cy="206424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CE296-3F44-40BB-A61C-186A3483B32E}" type="datetimeFigureOut">
              <a:rPr lang="en-US" smtClean="0"/>
              <a:t>04/21/20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BC729-0761-478D-8B82-49B508952908}" type="slidenum">
              <a:rPr lang="en-US" smtClean="0"/>
              <a:t>‹#›</a:t>
            </a:fld>
            <a:endParaRPr lang="en-US"/>
          </a:p>
        </p:txBody>
      </p:sp>
    </p:spTree>
    <p:extLst>
      <p:ext uri="{BB962C8B-B14F-4D97-AF65-F5344CB8AC3E}">
        <p14:creationId xmlns:p14="http://schemas.microsoft.com/office/powerpoint/2010/main" val="3646940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65DF9E6-2DA7-483D-9725-5EBC6B949DD4}" type="slidenum">
              <a:rPr lang="en-US" smtClean="0"/>
              <a:t>4</a:t>
            </a:fld>
            <a:endParaRPr lang="en-US"/>
          </a:p>
        </p:txBody>
      </p:sp>
    </p:spTree>
    <p:extLst>
      <p:ext uri="{BB962C8B-B14F-4D97-AF65-F5344CB8AC3E}">
        <p14:creationId xmlns:p14="http://schemas.microsoft.com/office/powerpoint/2010/main" val="56413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2196921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04/21/20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918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1E5EDDB-E495-4FFA-AD66-CF636DA817F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04/21/20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806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772BAE-A057-4DD3-92D8-30B456D176F6}" type="slidenum">
              <a:rPr lang="pt-BR" smtClean="0"/>
              <a:t>10</a:t>
            </a:fld>
            <a:endParaRPr lang="pt-BR"/>
          </a:p>
        </p:txBody>
      </p:sp>
    </p:spTree>
    <p:extLst>
      <p:ext uri="{BB962C8B-B14F-4D97-AF65-F5344CB8AC3E}">
        <p14:creationId xmlns:p14="http://schemas.microsoft.com/office/powerpoint/2010/main" val="2511007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772BAE-A057-4DD3-92D8-30B456D176F6}" type="slidenum">
              <a:rPr lang="pt-BR" smtClean="0"/>
              <a:t>11</a:t>
            </a:fld>
            <a:endParaRPr lang="pt-BR"/>
          </a:p>
        </p:txBody>
      </p:sp>
    </p:spTree>
    <p:extLst>
      <p:ext uri="{BB962C8B-B14F-4D97-AF65-F5344CB8AC3E}">
        <p14:creationId xmlns:p14="http://schemas.microsoft.com/office/powerpoint/2010/main" val="2625538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84574-1733-407F-8EB4-77B2B0ECF74D}" type="slidenum">
              <a:rPr lang="pt-BR" smtClean="0"/>
              <a:t>15</a:t>
            </a:fld>
            <a:endParaRPr lang="pt-BR"/>
          </a:p>
        </p:txBody>
      </p:sp>
    </p:spTree>
    <p:extLst>
      <p:ext uri="{BB962C8B-B14F-4D97-AF65-F5344CB8AC3E}">
        <p14:creationId xmlns:p14="http://schemas.microsoft.com/office/powerpoint/2010/main" val="179551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marR="0" lvl="0" indent="-178027"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04/21/20 3:28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297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dirty="0"/>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04/21/20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8271985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736050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04/21/20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04/21/20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04/21/20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04/21/20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04/21/20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04/21/20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04/21/20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04/21/20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04/21/20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74" r:id="rId10"/>
    <p:sldLayoutId id="2147483675"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blogs.msdn.microsoft.com/microsoft_press/2016/04/19/free-ebook-the-security-development-lifecycle/"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2.png"/><Relationship Id="rId3" Type="http://schemas.openxmlformats.org/officeDocument/2006/relationships/tags" Target="../tags/tag3.xml"/><Relationship Id="rId21" Type="http://schemas.openxmlformats.org/officeDocument/2006/relationships/image" Target="../media/image15.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1.png"/><Relationship Id="rId2" Type="http://schemas.openxmlformats.org/officeDocument/2006/relationships/tags" Target="../tags/tag2.xml"/><Relationship Id="rId16" Type="http://schemas.openxmlformats.org/officeDocument/2006/relationships/notesSlide" Target="../notesSlides/notesSlide2.xml"/><Relationship Id="rId20" Type="http://schemas.openxmlformats.org/officeDocument/2006/relationships/image" Target="../media/image1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8.png"/><Relationship Id="rId5" Type="http://schemas.openxmlformats.org/officeDocument/2006/relationships/tags" Target="../tags/tag5.xml"/><Relationship Id="rId15" Type="http://schemas.openxmlformats.org/officeDocument/2006/relationships/slideLayout" Target="../slideLayouts/slideLayout6.xml"/><Relationship Id="rId23" Type="http://schemas.openxmlformats.org/officeDocument/2006/relationships/image" Target="../media/image17.png"/><Relationship Id="rId10" Type="http://schemas.openxmlformats.org/officeDocument/2006/relationships/tags" Target="../tags/tag10.xml"/><Relationship Id="rId19" Type="http://schemas.openxmlformats.org/officeDocument/2006/relationships/image" Target="../media/image1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C71D9-557C-44C0-B077-3C8077C5706A}"/>
              </a:ext>
            </a:extLst>
          </p:cNvPr>
          <p:cNvSpPr>
            <a:spLocks noGrp="1"/>
          </p:cNvSpPr>
          <p:nvPr>
            <p:ph type="title"/>
          </p:nvPr>
        </p:nvSpPr>
        <p:spPr/>
        <p:txBody>
          <a:bodyPr/>
          <a:lstStyle/>
          <a:p>
            <a:endParaRPr lang="pt-BR"/>
          </a:p>
        </p:txBody>
      </p:sp>
      <p:sp>
        <p:nvSpPr>
          <p:cNvPr id="3" name="Content Placeholder 2">
            <a:extLst>
              <a:ext uri="{FF2B5EF4-FFF2-40B4-BE49-F238E27FC236}">
                <a16:creationId xmlns:a16="http://schemas.microsoft.com/office/drawing/2014/main" id="{C5D546BD-7B68-49C5-839D-680D33A722E2}"/>
              </a:ext>
            </a:extLst>
          </p:cNvPr>
          <p:cNvSpPr>
            <a:spLocks noGrp="1"/>
          </p:cNvSpPr>
          <p:nvPr>
            <p:ph idx="1"/>
          </p:nvPr>
        </p:nvSpPr>
        <p:spPr/>
        <p:txBody>
          <a:bodyPr/>
          <a:lstStyle/>
          <a:p>
            <a:endParaRPr lang="pt-BR"/>
          </a:p>
        </p:txBody>
      </p:sp>
      <p:pic>
        <p:nvPicPr>
          <p:cNvPr id="4" name="Picture 3" descr="abstract image">
            <a:extLst>
              <a:ext uri="{FF2B5EF4-FFF2-40B4-BE49-F238E27FC236}">
                <a16:creationId xmlns:a16="http://schemas.microsoft.com/office/drawing/2014/main" id="{687B04AD-006C-417B-8DEE-941D039B966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F0A14492-266C-4177-956B-3DB924F16428}"/>
              </a:ext>
            </a:extLst>
          </p:cNvPr>
          <p:cNvSpPr/>
          <p:nvPr/>
        </p:nvSpPr>
        <p:spPr>
          <a:xfrm>
            <a:off x="0" y="-9144"/>
            <a:ext cx="12192000" cy="6867144"/>
          </a:xfrm>
          <a:prstGeom prst="rect">
            <a:avLst/>
          </a:prstGeom>
          <a:solidFill>
            <a:srgbClr val="00205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5" descr="A picture containing drawing&#10;&#10;Description automatically generated">
            <a:extLst>
              <a:ext uri="{FF2B5EF4-FFF2-40B4-BE49-F238E27FC236}">
                <a16:creationId xmlns:a16="http://schemas.microsoft.com/office/drawing/2014/main" id="{CDC6541E-1CA6-470E-86AD-4300ACE3FDF3}"/>
              </a:ext>
            </a:extLst>
          </p:cNvPr>
          <p:cNvPicPr>
            <a:picLocks noChangeAspect="1"/>
          </p:cNvPicPr>
          <p:nvPr/>
        </p:nvPicPr>
        <p:blipFill>
          <a:blip r:embed="rId3"/>
          <a:stretch>
            <a:fillRect/>
          </a:stretch>
        </p:blipFill>
        <p:spPr>
          <a:xfrm>
            <a:off x="7794192" y="2714171"/>
            <a:ext cx="3543474" cy="1429658"/>
          </a:xfrm>
          <a:prstGeom prst="rect">
            <a:avLst/>
          </a:prstGeom>
        </p:spPr>
      </p:pic>
      <p:sp>
        <p:nvSpPr>
          <p:cNvPr id="7" name="TextBox 6">
            <a:extLst>
              <a:ext uri="{FF2B5EF4-FFF2-40B4-BE49-F238E27FC236}">
                <a16:creationId xmlns:a16="http://schemas.microsoft.com/office/drawing/2014/main" id="{25C61E01-7DB8-4299-9EB9-7BF64BAA32ED}"/>
              </a:ext>
            </a:extLst>
          </p:cNvPr>
          <p:cNvSpPr txBox="1"/>
          <p:nvPr/>
        </p:nvSpPr>
        <p:spPr>
          <a:xfrm>
            <a:off x="391887" y="5537245"/>
            <a:ext cx="6705600" cy="461665"/>
          </a:xfrm>
          <a:prstGeom prst="rect">
            <a:avLst/>
          </a:prstGeom>
          <a:noFill/>
        </p:spPr>
        <p:txBody>
          <a:bodyPr wrap="square" rtlCol="0">
            <a:spAutoFit/>
          </a:bodyPr>
          <a:lstStyle/>
          <a:p>
            <a:r>
              <a:rPr lang="en-GB" sz="2400" b="1" dirty="0">
                <a:solidFill>
                  <a:schemeClr val="bg1"/>
                </a:solidFill>
              </a:rPr>
              <a:t>Emmanuel G. Brandão</a:t>
            </a:r>
          </a:p>
        </p:txBody>
      </p:sp>
      <p:sp>
        <p:nvSpPr>
          <p:cNvPr id="8" name="TextBox 7">
            <a:extLst>
              <a:ext uri="{FF2B5EF4-FFF2-40B4-BE49-F238E27FC236}">
                <a16:creationId xmlns:a16="http://schemas.microsoft.com/office/drawing/2014/main" id="{C490C813-7116-4906-845F-0F60CE56ADEF}"/>
              </a:ext>
            </a:extLst>
          </p:cNvPr>
          <p:cNvSpPr txBox="1"/>
          <p:nvPr/>
        </p:nvSpPr>
        <p:spPr>
          <a:xfrm>
            <a:off x="391887" y="5998910"/>
            <a:ext cx="5849278" cy="369332"/>
          </a:xfrm>
          <a:prstGeom prst="rect">
            <a:avLst/>
          </a:prstGeom>
          <a:noFill/>
        </p:spPr>
        <p:txBody>
          <a:bodyPr wrap="square" rtlCol="0">
            <a:spAutoFit/>
          </a:bodyPr>
          <a:lstStyle/>
          <a:p>
            <a:r>
              <a:rPr lang="pt-BR" b="1" dirty="0">
                <a:solidFill>
                  <a:schemeClr val="bg1"/>
                </a:solidFill>
              </a:rPr>
              <a:t>Práticas para aplicar segurança em DevOps</a:t>
            </a:r>
          </a:p>
        </p:txBody>
      </p:sp>
    </p:spTree>
    <p:extLst>
      <p:ext uri="{BB962C8B-B14F-4D97-AF65-F5344CB8AC3E}">
        <p14:creationId xmlns:p14="http://schemas.microsoft.com/office/powerpoint/2010/main" val="2097621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77966">
            <a:off x="-218377" y="33456"/>
            <a:ext cx="7031773" cy="4699000"/>
          </a:xfrm>
          <a:prstGeom prst="rect">
            <a:avLst/>
          </a:prstGeom>
        </p:spPr>
      </p:pic>
      <p:pic>
        <p:nvPicPr>
          <p:cNvPr id="5" name="Imagem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72472">
            <a:off x="5084955" y="253073"/>
            <a:ext cx="7572917" cy="4259766"/>
          </a:xfrm>
          <a:prstGeom prst="rect">
            <a:avLst/>
          </a:prstGeom>
        </p:spPr>
      </p:pic>
      <p:pic>
        <p:nvPicPr>
          <p:cNvPr id="6" name="Imagem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0269" y="1527718"/>
            <a:ext cx="6561018" cy="4371278"/>
          </a:xfrm>
          <a:prstGeom prst="rect">
            <a:avLst/>
          </a:prstGeom>
        </p:spPr>
      </p:pic>
      <p:pic>
        <p:nvPicPr>
          <p:cNvPr id="7" name="Imagem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197" y="1097280"/>
            <a:ext cx="4924044" cy="5760720"/>
          </a:xfrm>
          <a:prstGeom prst="rect">
            <a:avLst/>
          </a:prstGeom>
        </p:spPr>
      </p:pic>
      <p:pic>
        <p:nvPicPr>
          <p:cNvPr id="8" name="Imagem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041" y="99212"/>
            <a:ext cx="10058400" cy="6710838"/>
          </a:xfrm>
          <a:prstGeom prst="rect">
            <a:avLst/>
          </a:prstGeom>
        </p:spPr>
      </p:pic>
    </p:spTree>
    <p:extLst>
      <p:ext uri="{BB962C8B-B14F-4D97-AF65-F5344CB8AC3E}">
        <p14:creationId xmlns:p14="http://schemas.microsoft.com/office/powerpoint/2010/main" val="302064505"/>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48293">
            <a:off x="-85261" y="348"/>
            <a:ext cx="7143750" cy="5229225"/>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6998">
            <a:off x="6887504" y="378806"/>
            <a:ext cx="5527520" cy="3711911"/>
          </a:xfrm>
          <a:prstGeom prst="rect">
            <a:avLst/>
          </a:prstGeom>
        </p:spPr>
      </p:pic>
      <p:pic>
        <p:nvPicPr>
          <p:cNvPr id="6" name="Image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5777" y="1347025"/>
            <a:ext cx="3556194" cy="4915368"/>
          </a:xfrm>
          <a:prstGeom prst="rect">
            <a:avLst/>
          </a:prstGeom>
        </p:spPr>
      </p:pic>
    </p:spTree>
    <p:extLst>
      <p:ext uri="{BB962C8B-B14F-4D97-AF65-F5344CB8AC3E}">
        <p14:creationId xmlns:p14="http://schemas.microsoft.com/office/powerpoint/2010/main" val="2778156426"/>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EF4D18-AA7E-4EED-87D8-A30DEF78CA7E}"/>
              </a:ext>
            </a:extLst>
          </p:cNvPr>
          <p:cNvSpPr>
            <a:spLocks noGrp="1"/>
          </p:cNvSpPr>
          <p:nvPr>
            <p:ph type="title"/>
          </p:nvPr>
        </p:nvSpPr>
        <p:spPr/>
        <p:txBody>
          <a:bodyPr/>
          <a:lstStyle/>
          <a:p>
            <a:r>
              <a:rPr lang="en-US" dirty="0" err="1"/>
              <a:t>Cultura</a:t>
            </a:r>
            <a:r>
              <a:rPr lang="en-US" dirty="0"/>
              <a:t>!</a:t>
            </a:r>
          </a:p>
        </p:txBody>
      </p:sp>
      <p:sp>
        <p:nvSpPr>
          <p:cNvPr id="5" name="Text Placeholder 4">
            <a:extLst>
              <a:ext uri="{FF2B5EF4-FFF2-40B4-BE49-F238E27FC236}">
                <a16:creationId xmlns:a16="http://schemas.microsoft.com/office/drawing/2014/main" id="{0E64ABA9-8741-4E8C-9D81-D10C14E4259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4744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5F8E61-1AB4-4F5F-AA9D-4E72221DE9E8}"/>
              </a:ext>
            </a:extLst>
          </p:cNvPr>
          <p:cNvSpPr>
            <a:spLocks noGrp="1"/>
          </p:cNvSpPr>
          <p:nvPr>
            <p:ph type="ctrTitle"/>
          </p:nvPr>
        </p:nvSpPr>
        <p:spPr/>
        <p:txBody>
          <a:bodyPr/>
          <a:lstStyle/>
          <a:p>
            <a:r>
              <a:rPr lang="en-US" dirty="0"/>
              <a:t>O que é </a:t>
            </a:r>
            <a:r>
              <a:rPr lang="en-US" dirty="0" err="1"/>
              <a:t>Devops</a:t>
            </a:r>
            <a:r>
              <a:rPr lang="en-US" dirty="0"/>
              <a:t>?</a:t>
            </a:r>
          </a:p>
        </p:txBody>
      </p:sp>
      <p:sp>
        <p:nvSpPr>
          <p:cNvPr id="6" name="Subtitle 5">
            <a:extLst>
              <a:ext uri="{FF2B5EF4-FFF2-40B4-BE49-F238E27FC236}">
                <a16:creationId xmlns:a16="http://schemas.microsoft.com/office/drawing/2014/main" id="{8A3910A2-C4D3-4AA4-8368-677B523716D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8124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AFD6FE-E76D-4979-B6A3-AFC278A0FE48}"/>
              </a:ext>
            </a:extLst>
          </p:cNvPr>
          <p:cNvSpPr>
            <a:spLocks noGrp="1"/>
          </p:cNvSpPr>
          <p:nvPr>
            <p:ph type="title"/>
          </p:nvPr>
        </p:nvSpPr>
        <p:spPr/>
        <p:txBody>
          <a:bodyPr/>
          <a:lstStyle/>
          <a:p>
            <a:r>
              <a:rPr lang="en-US" dirty="0"/>
              <a:t>O que é</a:t>
            </a:r>
          </a:p>
        </p:txBody>
      </p:sp>
      <p:sp>
        <p:nvSpPr>
          <p:cNvPr id="5" name="Content Placeholder 4">
            <a:extLst>
              <a:ext uri="{FF2B5EF4-FFF2-40B4-BE49-F238E27FC236}">
                <a16:creationId xmlns:a16="http://schemas.microsoft.com/office/drawing/2014/main" id="{784D1847-3B54-48F9-BD8E-ECBC61351E75}"/>
              </a:ext>
            </a:extLst>
          </p:cNvPr>
          <p:cNvSpPr>
            <a:spLocks noGrp="1"/>
          </p:cNvSpPr>
          <p:nvPr>
            <p:ph sz="half" idx="1"/>
          </p:nvPr>
        </p:nvSpPr>
        <p:spPr>
          <a:xfrm>
            <a:off x="1066800" y="1899920"/>
            <a:ext cx="4663440" cy="3749040"/>
          </a:xfrm>
        </p:spPr>
        <p:txBody>
          <a:bodyPr>
            <a:noAutofit/>
          </a:bodyPr>
          <a:lstStyle/>
          <a:p>
            <a:pPr marL="0" indent="0">
              <a:buNone/>
            </a:pPr>
            <a:r>
              <a:rPr lang="en-US" sz="3200" dirty="0"/>
              <a:t>“DevOps is the union of </a:t>
            </a:r>
            <a:r>
              <a:rPr lang="en-US" sz="3200" b="1" dirty="0"/>
              <a:t>people</a:t>
            </a:r>
            <a:r>
              <a:rPr lang="en-US" sz="3200" dirty="0"/>
              <a:t>, </a:t>
            </a:r>
            <a:r>
              <a:rPr lang="en-US" sz="3200" b="1" dirty="0"/>
              <a:t>process</a:t>
            </a:r>
            <a:r>
              <a:rPr lang="en-US" sz="3200" dirty="0"/>
              <a:t>, and </a:t>
            </a:r>
            <a:r>
              <a:rPr lang="en-US" sz="3200" b="1" dirty="0"/>
              <a:t>products</a:t>
            </a:r>
            <a:r>
              <a:rPr lang="en-US" sz="3200" dirty="0"/>
              <a:t> to enable </a:t>
            </a:r>
            <a:r>
              <a:rPr lang="en-US" sz="3200" b="1" dirty="0"/>
              <a:t>continuous delivery of value </a:t>
            </a:r>
            <a:r>
              <a:rPr lang="en-US" sz="3200" dirty="0"/>
              <a:t>to your </a:t>
            </a:r>
            <a:r>
              <a:rPr lang="en-US" sz="3200" b="1" dirty="0"/>
              <a:t>end users</a:t>
            </a:r>
            <a:r>
              <a:rPr lang="en-US" sz="3200" dirty="0"/>
              <a:t>.”, Donovan Brown - Microsoft</a:t>
            </a:r>
          </a:p>
        </p:txBody>
      </p:sp>
      <p:graphicFrame>
        <p:nvGraphicFramePr>
          <p:cNvPr id="8" name="Content Placeholder 7">
            <a:extLst>
              <a:ext uri="{FF2B5EF4-FFF2-40B4-BE49-F238E27FC236}">
                <a16:creationId xmlns:a16="http://schemas.microsoft.com/office/drawing/2014/main" id="{1549CB8D-F55B-4AEA-A01E-A21D793EBA44}"/>
              </a:ext>
            </a:extLst>
          </p:cNvPr>
          <p:cNvGraphicFramePr>
            <a:graphicFrameLocks noGrp="1"/>
          </p:cNvGraphicFramePr>
          <p:nvPr>
            <p:ph sz="half" idx="2"/>
            <p:extLst>
              <p:ext uri="{D42A27DB-BD31-4B8C-83A1-F6EECF244321}">
                <p14:modId xmlns:p14="http://schemas.microsoft.com/office/powerpoint/2010/main" val="3631406241"/>
              </p:ext>
            </p:extLst>
          </p:nvPr>
        </p:nvGraphicFramePr>
        <p:xfrm>
          <a:off x="5456844" y="523081"/>
          <a:ext cx="6100156" cy="581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a:extLst>
              <a:ext uri="{FF2B5EF4-FFF2-40B4-BE49-F238E27FC236}">
                <a16:creationId xmlns:a16="http://schemas.microsoft.com/office/drawing/2014/main" id="{89170C47-8576-4D6F-902F-328265B20109}"/>
              </a:ext>
            </a:extLst>
          </p:cNvPr>
          <p:cNvSpPr/>
          <p:nvPr/>
        </p:nvSpPr>
        <p:spPr>
          <a:xfrm>
            <a:off x="7672878" y="2594956"/>
            <a:ext cx="1668088" cy="1668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Continuous</a:t>
            </a:r>
          </a:p>
          <a:p>
            <a:pPr algn="ctr"/>
            <a:r>
              <a:rPr lang="en-US" sz="1400" b="1" dirty="0"/>
              <a:t>Delivery</a:t>
            </a:r>
          </a:p>
        </p:txBody>
      </p:sp>
      <p:sp>
        <p:nvSpPr>
          <p:cNvPr id="11" name="TextBox 10">
            <a:extLst>
              <a:ext uri="{FF2B5EF4-FFF2-40B4-BE49-F238E27FC236}">
                <a16:creationId xmlns:a16="http://schemas.microsoft.com/office/drawing/2014/main" id="{209EA1DA-7212-40DA-A1B6-8B3DBD0B88DD}"/>
              </a:ext>
            </a:extLst>
          </p:cNvPr>
          <p:cNvSpPr txBox="1"/>
          <p:nvPr/>
        </p:nvSpPr>
        <p:spPr>
          <a:xfrm rot="20931804">
            <a:off x="285432" y="728930"/>
            <a:ext cx="12035465" cy="5540202"/>
          </a:xfrm>
          <a:prstGeom prst="rect">
            <a:avLst/>
          </a:prstGeom>
          <a:solidFill>
            <a:schemeClr val="accent3"/>
          </a:solidFill>
        </p:spPr>
        <p:txBody>
          <a:bodyPr wrap="square" lIns="0" tIns="0" rIns="0" bIns="0" rtlCol="0">
            <a:spAutoFit/>
          </a:bodyPr>
          <a:lstStyle/>
          <a:p>
            <a:pPr marL="291436" indent="-291436" defTabSz="783381">
              <a:spcBef>
                <a:spcPts val="857"/>
              </a:spcBef>
              <a:buFont typeface="Arial" panose="020B0604020202020204" pitchFamily="34" charset="0"/>
              <a:buChar char="•"/>
            </a:pPr>
            <a:r>
              <a:rPr lang="en-US" sz="3672" dirty="0">
                <a:solidFill>
                  <a:schemeClr val="bg1"/>
                </a:solidFill>
                <a:latin typeface="+mj-lt"/>
              </a:rPr>
              <a:t>Bass, Weber, and Zhu: DevOps: A Software Architect's Perspective[1]</a:t>
            </a:r>
            <a:endParaRPr lang="pt-BR" sz="3672" dirty="0">
              <a:solidFill>
                <a:schemeClr val="bg1"/>
              </a:solidFill>
              <a:latin typeface="+mj-lt"/>
              <a:cs typeface="Segoe UI" panose="020B0502040204020203" pitchFamily="34" charset="0"/>
            </a:endParaRPr>
          </a:p>
          <a:p>
            <a:pPr marL="466298" lvl="3" defTabSz="783381">
              <a:spcBef>
                <a:spcPts val="857"/>
              </a:spcBef>
            </a:pPr>
            <a:r>
              <a:rPr lang="en-US" sz="3672" dirty="0">
                <a:highlight>
                  <a:srgbClr val="FFFF00"/>
                </a:highlight>
                <a:latin typeface="+mj-lt"/>
              </a:rPr>
              <a:t>“DevOps is a set of practices intended to reduce the time between committing a change to a system and the change being placed into normal production, while ensuring high quality.”</a:t>
            </a:r>
          </a:p>
          <a:p>
            <a:pPr marL="291436" indent="-291436" defTabSz="783381">
              <a:spcBef>
                <a:spcPts val="857"/>
              </a:spcBef>
              <a:buFont typeface="Arial" panose="020B0604020202020204" pitchFamily="34" charset="0"/>
              <a:buChar char="•"/>
            </a:pPr>
            <a:r>
              <a:rPr lang="pt-BR" sz="3672" dirty="0">
                <a:solidFill>
                  <a:schemeClr val="bg1"/>
                </a:solidFill>
                <a:latin typeface="+mj-lt"/>
              </a:rPr>
              <a:t>Gene Kim, </a:t>
            </a:r>
            <a:r>
              <a:rPr lang="pt-BR" sz="3672" dirty="0" err="1">
                <a:solidFill>
                  <a:schemeClr val="bg1"/>
                </a:solidFill>
                <a:latin typeface="+mj-lt"/>
              </a:rPr>
              <a:t>DevOps</a:t>
            </a:r>
            <a:r>
              <a:rPr lang="pt-BR" sz="3672" dirty="0">
                <a:solidFill>
                  <a:schemeClr val="bg1"/>
                </a:solidFill>
                <a:latin typeface="+mj-lt"/>
              </a:rPr>
              <a:t> Handbook</a:t>
            </a:r>
          </a:p>
          <a:p>
            <a:pPr marL="466298" lvl="2" defTabSz="783381">
              <a:spcBef>
                <a:spcPts val="857"/>
              </a:spcBef>
            </a:pPr>
            <a:r>
              <a:rPr lang="en-US" sz="3672" dirty="0">
                <a:highlight>
                  <a:srgbClr val="FFFF00"/>
                </a:highlight>
                <a:latin typeface="+mj-lt"/>
              </a:rPr>
              <a:t>“…we refer to “DevOps” as the outcome of applying Lean principles to the IT value stream…”</a:t>
            </a:r>
            <a:endParaRPr lang="pt-BR" sz="3672" dirty="0">
              <a:highlight>
                <a:srgbClr val="FFFF00"/>
              </a:highlight>
              <a:latin typeface="+mj-lt"/>
            </a:endParaRPr>
          </a:p>
        </p:txBody>
      </p:sp>
    </p:spTree>
    <p:extLst>
      <p:ext uri="{BB962C8B-B14F-4D97-AF65-F5344CB8AC3E}">
        <p14:creationId xmlns:p14="http://schemas.microsoft.com/office/powerpoint/2010/main" val="360277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4CAF-55B4-4E75-BA5D-C16BB832F17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A2BC2B1-E059-492A-8DD6-CC09AA947C41}"/>
              </a:ext>
            </a:extLst>
          </p:cNvPr>
          <p:cNvSpPr>
            <a:spLocks noGrp="1"/>
          </p:cNvSpPr>
          <p:nvPr>
            <p:ph type="body" idx="1"/>
          </p:nvPr>
        </p:nvSpPr>
        <p:spPr/>
        <p:txBody>
          <a:bodyPr/>
          <a:lstStyle/>
          <a:p>
            <a:endParaRPr lang="en-US"/>
          </a:p>
        </p:txBody>
      </p:sp>
      <p:pic>
        <p:nvPicPr>
          <p:cNvPr id="4" name="ORG_CHART_Web">
            <a:hlinkClick r:id="" action="ppaction://media"/>
            <a:extLst>
              <a:ext uri="{FF2B5EF4-FFF2-40B4-BE49-F238E27FC236}">
                <a16:creationId xmlns:a16="http://schemas.microsoft.com/office/drawing/2014/main" id="{4C5DDC21-6002-47E0-8A3E-EAB7DCAD8D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845"/>
          </a:xfrm>
          <a:prstGeom prst="rect">
            <a:avLst/>
          </a:prstGeom>
        </p:spPr>
      </p:pic>
    </p:spTree>
    <p:extLst>
      <p:ext uri="{BB962C8B-B14F-4D97-AF65-F5344CB8AC3E}">
        <p14:creationId xmlns:p14="http://schemas.microsoft.com/office/powerpoint/2010/main" val="209942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7560" y="427230"/>
            <a:ext cx="11336039" cy="758022"/>
          </a:xfrm>
        </p:spPr>
        <p:txBody>
          <a:bodyPr/>
          <a:lstStyle/>
          <a:p>
            <a:r>
              <a:rPr lang="en-US" dirty="0" err="1"/>
              <a:t>Empresas</a:t>
            </a:r>
            <a:r>
              <a:rPr lang="en-US" dirty="0"/>
              <a:t> com </a:t>
            </a:r>
            <a:r>
              <a:rPr lang="en-US" dirty="0" err="1"/>
              <a:t>alta</a:t>
            </a:r>
            <a:r>
              <a:rPr lang="en-US" dirty="0"/>
              <a:t> performance </a:t>
            </a:r>
            <a:r>
              <a:rPr lang="en-US" dirty="0" err="1"/>
              <a:t>em</a:t>
            </a:r>
            <a:r>
              <a:rPr lang="en-US" dirty="0"/>
              <a:t> DevOps</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213194" y="3254399"/>
            <a:ext cx="2028376" cy="904991"/>
          </a:xfrm>
          <a:prstGeom prst="rect">
            <a:avLst/>
          </a:prstGeom>
        </p:spPr>
        <p:txBody>
          <a:bodyPr wrap="none">
            <a:spAutoFit/>
          </a:bodyPr>
          <a:lstStyle/>
          <a:p>
            <a:pPr algn="ctr" defTabSz="896010">
              <a:spcBef>
                <a:spcPts val="769"/>
              </a:spcBef>
              <a:defRPr/>
            </a:pPr>
            <a:r>
              <a:rPr lang="en-US" sz="2307" spc="10" dirty="0" err="1">
                <a:ln w="3175">
                  <a:noFill/>
                </a:ln>
                <a:latin typeface="+mj-lt"/>
                <a:cs typeface="Segoe UI Semilight" panose="020B0402040204020203" pitchFamily="34" charset="0"/>
              </a:rPr>
              <a:t>Rapidez</a:t>
            </a:r>
            <a:r>
              <a:rPr lang="en-US" sz="2307" spc="10" dirty="0">
                <a:ln w="3175">
                  <a:noFill/>
                </a:ln>
                <a:latin typeface="+mj-lt"/>
                <a:cs typeface="Segoe UI Semilight" panose="020B0402040204020203" pitchFamily="34" charset="0"/>
              </a:rPr>
              <a:t> no</a:t>
            </a:r>
          </a:p>
          <a:p>
            <a:pPr algn="ctr" defTabSz="896010">
              <a:spcBef>
                <a:spcPts val="769"/>
              </a:spcBef>
              <a:defRPr/>
            </a:pPr>
            <a:r>
              <a:rPr lang="en-US" sz="2307" spc="10" dirty="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197201" y="3286467"/>
            <a:ext cx="1664879" cy="904991"/>
          </a:xfrm>
          <a:prstGeom prst="rect">
            <a:avLst/>
          </a:prstGeom>
        </p:spPr>
        <p:txBody>
          <a:bodyPr wrap="none">
            <a:spAutoFit/>
          </a:bodyPr>
          <a:lstStyle/>
          <a:p>
            <a:pPr algn="ctr" defTabSz="896010">
              <a:spcBef>
                <a:spcPts val="769"/>
              </a:spcBef>
              <a:defRPr/>
            </a:pPr>
            <a:r>
              <a:rPr lang="en-US" sz="2307" spc="10" dirty="0" err="1">
                <a:ln w="3175">
                  <a:noFill/>
                </a:ln>
                <a:latin typeface="+mj-lt"/>
                <a:cs typeface="Segoe UI Semilight" panose="020B0402040204020203" pitchFamily="34" charset="0"/>
              </a:rPr>
              <a:t>Aumento</a:t>
            </a:r>
            <a:r>
              <a:rPr lang="en-US" sz="2307" spc="10" dirty="0">
                <a:ln w="3175">
                  <a:noFill/>
                </a:ln>
                <a:latin typeface="+mj-lt"/>
                <a:cs typeface="Segoe UI Semilight" panose="020B0402040204020203" pitchFamily="34" charset="0"/>
              </a:rPr>
              <a:t> de</a:t>
            </a:r>
          </a:p>
          <a:p>
            <a:pPr algn="ctr" defTabSz="896010">
              <a:spcBef>
                <a:spcPts val="769"/>
              </a:spcBef>
              <a:defRPr/>
            </a:pPr>
            <a:r>
              <a:rPr lang="en-US" sz="2307" spc="10" dirty="0" err="1">
                <a:ln w="3175">
                  <a:noFill/>
                </a:ln>
                <a:latin typeface="+mj-lt"/>
                <a:cs typeface="Segoe UI Semilight" panose="020B0402040204020203" pitchFamily="34" charset="0"/>
              </a:rPr>
              <a:t>receita</a:t>
            </a:r>
            <a:endParaRPr lang="en-US" sz="2307" spc="10" dirty="0">
              <a:ln w="3175">
                <a:noFill/>
              </a:ln>
              <a:latin typeface="+mj-lt"/>
              <a:cs typeface="Segoe UI Semilight" panose="020B0402040204020203" pitchFamily="34" charset="0"/>
            </a:endParaRPr>
          </a:p>
        </p:txBody>
      </p:sp>
      <p:sp>
        <p:nvSpPr>
          <p:cNvPr id="23" name="Rectangle 22">
            <a:extLst>
              <a:ext uri="{FF2B5EF4-FFF2-40B4-BE49-F238E27FC236}">
                <a16:creationId xmlns:a16="http://schemas.microsoft.com/office/drawing/2014/main" id="{81752A87-227E-4101-94BD-8D14C0077C37}"/>
              </a:ext>
            </a:extLst>
          </p:cNvPr>
          <p:cNvSpPr/>
          <p:nvPr/>
        </p:nvSpPr>
        <p:spPr>
          <a:xfrm>
            <a:off x="8867504" y="5105827"/>
            <a:ext cx="2975361" cy="904991"/>
          </a:xfrm>
          <a:prstGeom prst="rect">
            <a:avLst/>
          </a:prstGeom>
        </p:spPr>
        <p:txBody>
          <a:bodyPr wrap="square">
            <a:spAutoFit/>
          </a:bodyPr>
          <a:lstStyle/>
          <a:p>
            <a:pPr algn="ctr" defTabSz="896010">
              <a:spcBef>
                <a:spcPts val="769"/>
              </a:spcBef>
              <a:defRPr/>
            </a:pPr>
            <a:r>
              <a:rPr lang="en-US" sz="2307" spc="10" dirty="0">
                <a:ln w="3175">
                  <a:noFill/>
                </a:ln>
                <a:latin typeface="+mj-lt"/>
                <a:cs typeface="Segoe UI Semilight" panose="020B0402040204020203" pitchFamily="34" charset="0"/>
              </a:rPr>
              <a:t>2,604x </a:t>
            </a:r>
            <a:r>
              <a:rPr lang="en-US" sz="2307" spc="10" dirty="0" err="1">
                <a:ln w="3175">
                  <a:noFill/>
                </a:ln>
                <a:latin typeface="+mj-lt"/>
                <a:cs typeface="Segoe UI Semilight" panose="020B0402040204020203" pitchFamily="34" charset="0"/>
              </a:rPr>
              <a:t>rapidez</a:t>
            </a:r>
            <a:endParaRPr lang="en-US" sz="2307" spc="10" dirty="0">
              <a:ln w="3175">
                <a:noFill/>
              </a:ln>
              <a:latin typeface="+mj-lt"/>
              <a:cs typeface="Segoe UI Semilight" panose="020B0402040204020203" pitchFamily="34" charset="0"/>
            </a:endParaRPr>
          </a:p>
          <a:p>
            <a:pPr algn="ctr" defTabSz="896010">
              <a:spcBef>
                <a:spcPts val="769"/>
              </a:spcBef>
              <a:defRPr/>
            </a:pPr>
            <a:r>
              <a:rPr lang="en-US" sz="2307" spc="10" dirty="0">
                <a:ln w="3175">
                  <a:noFill/>
                </a:ln>
                <a:latin typeface="+mj-lt"/>
                <a:cs typeface="Segoe UI Semilight" panose="020B0402040204020203" pitchFamily="34" charset="0"/>
              </a:rPr>
              <a:t>Mean 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918546" y="1670723"/>
            <a:ext cx="2020745" cy="904991"/>
          </a:xfrm>
          <a:prstGeom prst="rect">
            <a:avLst/>
          </a:prstGeom>
        </p:spPr>
        <p:txBody>
          <a:bodyPr wrap="none">
            <a:spAutoFit/>
          </a:bodyPr>
          <a:lstStyle/>
          <a:p>
            <a:pPr algn="ctr" defTabSz="896010">
              <a:spcBef>
                <a:spcPts val="769"/>
              </a:spcBef>
              <a:defRPr/>
            </a:pPr>
            <a:r>
              <a:rPr lang="en-US" sz="2307" spc="10" dirty="0">
                <a:ln w="3175">
                  <a:noFill/>
                </a:ln>
                <a:latin typeface="+mj-lt"/>
                <a:cs typeface="Segoe UI Semilight" panose="020B0402040204020203" pitchFamily="34" charset="0"/>
              </a:rPr>
              <a:t>2,555x </a:t>
            </a:r>
            <a:r>
              <a:rPr lang="en-US" sz="2307" spc="10" dirty="0" err="1">
                <a:ln w="3175">
                  <a:noFill/>
                </a:ln>
                <a:latin typeface="+mj-lt"/>
                <a:cs typeface="Segoe UI Semilight" panose="020B0402040204020203" pitchFamily="34" charset="0"/>
              </a:rPr>
              <a:t>rapidez</a:t>
            </a:r>
            <a:r>
              <a:rPr lang="en-US" sz="2307" spc="10" dirty="0">
                <a:ln w="3175">
                  <a:noFill/>
                </a:ln>
                <a:latin typeface="+mj-lt"/>
                <a:cs typeface="Segoe UI Semilight" panose="020B0402040204020203" pitchFamily="34" charset="0"/>
              </a:rPr>
              <a:t> </a:t>
            </a:r>
          </a:p>
          <a:p>
            <a:pPr algn="ctr" defTabSz="896010">
              <a:spcBef>
                <a:spcPts val="769"/>
              </a:spcBef>
              <a:defRPr/>
            </a:pPr>
            <a:r>
              <a:rPr lang="en-US" sz="2307" spc="10" dirty="0">
                <a:ln w="3175">
                  <a:noFill/>
                </a:ln>
                <a:latin typeface="+mj-lt"/>
                <a:cs typeface="Segoe UI Semilight" panose="020B0402040204020203" pitchFamily="34" charset="0"/>
              </a:rPr>
              <a:t>no Lead Time</a:t>
            </a:r>
          </a:p>
        </p:txBody>
      </p:sp>
      <p:sp>
        <p:nvSpPr>
          <p:cNvPr id="21" name="Rectangle 20">
            <a:extLst>
              <a:ext uri="{FF2B5EF4-FFF2-40B4-BE49-F238E27FC236}">
                <a16:creationId xmlns:a16="http://schemas.microsoft.com/office/drawing/2014/main" id="{075832FC-01B9-47A2-8C16-68681F37ED84}"/>
              </a:ext>
            </a:extLst>
          </p:cNvPr>
          <p:cNvSpPr/>
          <p:nvPr/>
        </p:nvSpPr>
        <p:spPr>
          <a:xfrm>
            <a:off x="1462284" y="5105827"/>
            <a:ext cx="1922514" cy="904991"/>
          </a:xfrm>
          <a:prstGeom prst="rect">
            <a:avLst/>
          </a:prstGeom>
        </p:spPr>
        <p:txBody>
          <a:bodyPr wrap="none">
            <a:spAutoFit/>
          </a:bodyPr>
          <a:lstStyle/>
          <a:p>
            <a:pPr algn="ctr" defTabSz="896010">
              <a:spcBef>
                <a:spcPts val="769"/>
              </a:spcBef>
              <a:defRPr/>
            </a:pPr>
            <a:r>
              <a:rPr lang="en-US" sz="2307" spc="10" dirty="0">
                <a:ln w="3175">
                  <a:noFill/>
                </a:ln>
                <a:latin typeface="+mj-lt"/>
                <a:cs typeface="Segoe UI Semilight" panose="020B0402040204020203" pitchFamily="34" charset="0"/>
              </a:rPr>
              <a:t>7x </a:t>
            </a:r>
            <a:r>
              <a:rPr lang="en-US" sz="2307" spc="10" dirty="0" err="1">
                <a:ln w="3175">
                  <a:noFill/>
                </a:ln>
                <a:latin typeface="+mj-lt"/>
                <a:cs typeface="Segoe UI Semilight" panose="020B0402040204020203" pitchFamily="34" charset="0"/>
              </a:rPr>
              <a:t>menos</a:t>
            </a:r>
            <a:r>
              <a:rPr lang="en-US" sz="2307" spc="10" dirty="0">
                <a:ln w="3175">
                  <a:noFill/>
                </a:ln>
                <a:latin typeface="+mj-lt"/>
                <a:cs typeface="Segoe UI Semilight" panose="020B0402040204020203" pitchFamily="34" charset="0"/>
              </a:rPr>
              <a:t> taxa</a:t>
            </a:r>
          </a:p>
          <a:p>
            <a:pPr algn="ctr" defTabSz="896010">
              <a:spcBef>
                <a:spcPts val="769"/>
              </a:spcBef>
              <a:defRPr/>
            </a:pPr>
            <a:r>
              <a:rPr lang="en-US" sz="2307" spc="10" dirty="0">
                <a:ln w="3175">
                  <a:noFill/>
                </a:ln>
                <a:latin typeface="+mj-lt"/>
                <a:cs typeface="Segoe UI Semilight" panose="020B0402040204020203" pitchFamily="34" charset="0"/>
              </a:rPr>
              <a:t>de </a:t>
            </a:r>
            <a:r>
              <a:rPr lang="en-US" sz="2307" spc="10" dirty="0" err="1">
                <a:ln w="3175">
                  <a:noFill/>
                </a:ln>
                <a:latin typeface="+mj-lt"/>
                <a:cs typeface="Segoe UI Semilight" panose="020B0402040204020203" pitchFamily="34" charset="0"/>
              </a:rPr>
              <a:t>falha</a:t>
            </a:r>
            <a:endParaRPr lang="en-US" sz="2307" spc="10" dirty="0">
              <a:ln w="3175">
                <a:noFill/>
              </a:ln>
              <a:latin typeface="+mj-lt"/>
              <a:cs typeface="Segoe UI Semilight" panose="020B0402040204020203" pitchFamily="34" charset="0"/>
            </a:endParaRPr>
          </a:p>
        </p:txBody>
      </p:sp>
      <p:sp>
        <p:nvSpPr>
          <p:cNvPr id="20" name="Rectangle 19">
            <a:extLst>
              <a:ext uri="{FF2B5EF4-FFF2-40B4-BE49-F238E27FC236}">
                <a16:creationId xmlns:a16="http://schemas.microsoft.com/office/drawing/2014/main" id="{A005ABE3-0CFB-4C21-880F-94F20C8A2865}"/>
              </a:ext>
            </a:extLst>
          </p:cNvPr>
          <p:cNvSpPr/>
          <p:nvPr/>
        </p:nvSpPr>
        <p:spPr>
          <a:xfrm>
            <a:off x="1245047" y="1741667"/>
            <a:ext cx="2356992" cy="904991"/>
          </a:xfrm>
          <a:prstGeom prst="rect">
            <a:avLst/>
          </a:prstGeom>
        </p:spPr>
        <p:txBody>
          <a:bodyPr wrap="none">
            <a:spAutoFit/>
          </a:bodyPr>
          <a:lstStyle/>
          <a:p>
            <a:pPr algn="ctr" defTabSz="896010">
              <a:spcBef>
                <a:spcPts val="769"/>
              </a:spcBef>
              <a:defRPr/>
            </a:pPr>
            <a:r>
              <a:rPr lang="en-US" sz="2307" spc="10" dirty="0">
                <a:ln w="3175">
                  <a:noFill/>
                </a:ln>
                <a:latin typeface="+mj-lt"/>
                <a:cs typeface="Segoe UI Semilight" panose="020B0402040204020203" pitchFamily="34" charset="0"/>
              </a:rPr>
              <a:t>46x </a:t>
            </a:r>
            <a:r>
              <a:rPr lang="en-US" sz="2307" spc="10" dirty="0" err="1">
                <a:ln w="3175">
                  <a:noFill/>
                </a:ln>
                <a:latin typeface="+mj-lt"/>
                <a:cs typeface="Segoe UI Semilight" panose="020B0402040204020203" pitchFamily="34" charset="0"/>
              </a:rPr>
              <a:t>frequência</a:t>
            </a:r>
            <a:r>
              <a:rPr lang="en-US" sz="2307" spc="10" dirty="0">
                <a:ln w="3175">
                  <a:noFill/>
                </a:ln>
                <a:latin typeface="+mj-lt"/>
                <a:cs typeface="Segoe UI Semilight" panose="020B0402040204020203" pitchFamily="34" charset="0"/>
              </a:rPr>
              <a:t> de</a:t>
            </a:r>
          </a:p>
          <a:p>
            <a:pPr algn="ctr" defTabSz="896010">
              <a:spcBef>
                <a:spcPts val="769"/>
              </a:spcBef>
              <a:defRPr/>
            </a:pPr>
            <a:r>
              <a:rPr lang="en-US" sz="2307" spc="10" dirty="0">
                <a:ln w="3175">
                  <a:noFill/>
                </a:ln>
                <a:latin typeface="+mj-lt"/>
                <a:cs typeface="Segoe UI Semilight" panose="020B0402040204020203" pitchFamily="34" charset="0"/>
              </a:rPr>
              <a:t>deploy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a:defRPr/>
              </a:pPr>
              <a:endParaRPr lang="en-US" sz="1765"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chemeClr val="tx2"/>
                  </a:solidFill>
                  <a:latin typeface="+mj-lt"/>
                  <a:cs typeface="Segoe UI Light" panose="020B0502040204020203" pitchFamily="34" charset="0"/>
                </a:rPr>
                <a:t>$</a:t>
              </a:r>
              <a:endParaRPr lang="en-US" sz="2307"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sz="1765"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sz="1765"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00"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00"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00"/>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273621" y="6074699"/>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500" fill="hold"/>
                                        <p:tgtEl>
                                          <p:spTgt spid="66"/>
                                        </p:tgtEl>
                                        <p:attrNameLst>
                                          <p:attrName>ppt_x</p:attrName>
                                        </p:attrNameLst>
                                      </p:cBhvr>
                                      <p:tavLst>
                                        <p:tav tm="0">
                                          <p:val>
                                            <p:strVal val="#ppt_x"/>
                                          </p:val>
                                        </p:tav>
                                        <p:tav tm="100000">
                                          <p:val>
                                            <p:strVal val="#ppt_x"/>
                                          </p:val>
                                        </p:tav>
                                      </p:tavLst>
                                    </p:anim>
                                    <p:anim calcmode="lin" valueType="num">
                                      <p:cBhvr additive="base">
                                        <p:cTn id="28" dur="500" fill="hold"/>
                                        <p:tgtEl>
                                          <p:spTgt spid="6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500" fill="hold"/>
                                        <p:tgtEl>
                                          <p:spTgt spid="69"/>
                                        </p:tgtEl>
                                        <p:attrNameLst>
                                          <p:attrName>ppt_x</p:attrName>
                                        </p:attrNameLst>
                                      </p:cBhvr>
                                      <p:tavLst>
                                        <p:tav tm="0">
                                          <p:val>
                                            <p:strVal val="#ppt_x"/>
                                          </p:val>
                                        </p:tav>
                                        <p:tav tm="100000">
                                          <p:val>
                                            <p:strVal val="#ppt_x"/>
                                          </p:val>
                                        </p:tav>
                                      </p:tavLst>
                                    </p:anim>
                                    <p:anim calcmode="lin" valueType="num">
                                      <p:cBhvr additive="base">
                                        <p:cTn id="32" dur="500" fill="hold"/>
                                        <p:tgtEl>
                                          <p:spTgt spid="6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fill="hold"/>
                                        <p:tgtEl>
                                          <p:spTgt spid="70"/>
                                        </p:tgtEl>
                                        <p:attrNameLst>
                                          <p:attrName>ppt_x</p:attrName>
                                        </p:attrNameLst>
                                      </p:cBhvr>
                                      <p:tavLst>
                                        <p:tav tm="0">
                                          <p:val>
                                            <p:strVal val="#ppt_x"/>
                                          </p:val>
                                        </p:tav>
                                        <p:tav tm="100000">
                                          <p:val>
                                            <p:strVal val="#ppt_x"/>
                                          </p:val>
                                        </p:tav>
                                      </p:tavLst>
                                    </p:anim>
                                    <p:anim calcmode="lin" valueType="num">
                                      <p:cBhvr additive="base">
                                        <p:cTn id="36" dur="500" fill="hold"/>
                                        <p:tgtEl>
                                          <p:spTgt spid="7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anim calcmode="lin" valueType="num">
                                      <p:cBhvr additive="base">
                                        <p:cTn id="39" dur="500" fill="hold"/>
                                        <p:tgtEl>
                                          <p:spTgt spid="71"/>
                                        </p:tgtEl>
                                        <p:attrNameLst>
                                          <p:attrName>ppt_x</p:attrName>
                                        </p:attrNameLst>
                                      </p:cBhvr>
                                      <p:tavLst>
                                        <p:tav tm="0">
                                          <p:val>
                                            <p:strVal val="#ppt_x"/>
                                          </p:val>
                                        </p:tav>
                                        <p:tav tm="100000">
                                          <p:val>
                                            <p:strVal val="#ppt_x"/>
                                          </p:val>
                                        </p:tav>
                                      </p:tavLst>
                                    </p:anim>
                                    <p:anim calcmode="lin" valueType="num">
                                      <p:cBhvr additive="base">
                                        <p:cTn id="40" dur="500" fill="hold"/>
                                        <p:tgtEl>
                                          <p:spTgt spid="7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additive="base">
                                        <p:cTn id="43" dur="500" fill="hold"/>
                                        <p:tgtEl>
                                          <p:spTgt spid="72"/>
                                        </p:tgtEl>
                                        <p:attrNameLst>
                                          <p:attrName>ppt_x</p:attrName>
                                        </p:attrNameLst>
                                      </p:cBhvr>
                                      <p:tavLst>
                                        <p:tav tm="0">
                                          <p:val>
                                            <p:strVal val="#ppt_x"/>
                                          </p:val>
                                        </p:tav>
                                        <p:tav tm="100000">
                                          <p:val>
                                            <p:strVal val="#ppt_x"/>
                                          </p:val>
                                        </p:tav>
                                      </p:tavLst>
                                    </p:anim>
                                    <p:anim calcmode="lin" valueType="num">
                                      <p:cBhvr additive="base">
                                        <p:cTn id="44" dur="500" fill="hold"/>
                                        <p:tgtEl>
                                          <p:spTgt spid="7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additive="base">
                                        <p:cTn id="47" dur="500" fill="hold"/>
                                        <p:tgtEl>
                                          <p:spTgt spid="75"/>
                                        </p:tgtEl>
                                        <p:attrNameLst>
                                          <p:attrName>ppt_x</p:attrName>
                                        </p:attrNameLst>
                                      </p:cBhvr>
                                      <p:tavLst>
                                        <p:tav tm="0">
                                          <p:val>
                                            <p:strVal val="#ppt_x"/>
                                          </p:val>
                                        </p:tav>
                                        <p:tav tm="100000">
                                          <p:val>
                                            <p:strVal val="#ppt_x"/>
                                          </p:val>
                                        </p:tav>
                                      </p:tavLst>
                                    </p:anim>
                                    <p:anim calcmode="lin" valueType="num">
                                      <p:cBhvr additive="base">
                                        <p:cTn id="4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9"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0-#ppt_w/2"/>
                                          </p:val>
                                        </p:tav>
                                        <p:tav tm="100000">
                                          <p:val>
                                            <p:strVal val="#ppt_x"/>
                                          </p:val>
                                        </p:tav>
                                      </p:tavLst>
                                    </p:anim>
                                    <p:anim calcmode="lin" valueType="num">
                                      <p:cBhvr additive="base">
                                        <p:cTn id="5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0-#ppt_w/2"/>
                                          </p:val>
                                        </p:tav>
                                        <p:tav tm="100000">
                                          <p:val>
                                            <p:strVal val="#ppt_x"/>
                                          </p:val>
                                        </p:tav>
                                      </p:tavLst>
                                    </p:anim>
                                    <p:anim calcmode="lin" valueType="num">
                                      <p:cBhvr additive="base">
                                        <p:cTn id="6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2"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0-#ppt_w/2"/>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3"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1+#ppt_w/2"/>
                                          </p:val>
                                        </p:tav>
                                        <p:tav tm="100000">
                                          <p:val>
                                            <p:strVal val="#ppt_x"/>
                                          </p:val>
                                        </p:tav>
                                      </p:tavLst>
                                    </p:anim>
                                    <p:anim calcmode="lin" valueType="num">
                                      <p:cBhvr additive="base">
                                        <p:cTn id="7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additive="base">
                                        <p:cTn id="77" dur="500" fill="hold"/>
                                        <p:tgtEl>
                                          <p:spTgt spid="39"/>
                                        </p:tgtEl>
                                        <p:attrNameLst>
                                          <p:attrName>ppt_x</p:attrName>
                                        </p:attrNameLst>
                                      </p:cBhvr>
                                      <p:tavLst>
                                        <p:tav tm="0">
                                          <p:val>
                                            <p:strVal val="1+#ppt_w/2"/>
                                          </p:val>
                                        </p:tav>
                                        <p:tav tm="100000">
                                          <p:val>
                                            <p:strVal val="#ppt_x"/>
                                          </p:val>
                                        </p:tav>
                                      </p:tavLst>
                                    </p:anim>
                                    <p:anim calcmode="lin" valueType="num">
                                      <p:cBhvr additive="base">
                                        <p:cTn id="7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6"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1+#ppt_w/2"/>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p:bldP spid="39" grpId="0"/>
      <p:bldP spid="23" grpId="0"/>
      <p:bldP spid="22" grpId="0"/>
      <p:bldP spid="21" grpId="0"/>
      <p:bldP spid="20" grpId="0"/>
      <p:bldP spid="58" grpId="0" animBg="1"/>
      <p:bldP spid="69" grpId="0" animBg="1"/>
      <p:bldP spid="7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5F8E61-1AB4-4F5F-AA9D-4E72221DE9E8}"/>
              </a:ext>
            </a:extLst>
          </p:cNvPr>
          <p:cNvSpPr>
            <a:spLocks noGrp="1"/>
          </p:cNvSpPr>
          <p:nvPr>
            <p:ph type="ctrTitle"/>
          </p:nvPr>
        </p:nvSpPr>
        <p:spPr/>
        <p:txBody>
          <a:bodyPr/>
          <a:lstStyle/>
          <a:p>
            <a:r>
              <a:rPr lang="en-US" dirty="0"/>
              <a:t>e </a:t>
            </a:r>
            <a:r>
              <a:rPr lang="en-US" dirty="0" err="1"/>
              <a:t>Devsecops</a:t>
            </a:r>
            <a:r>
              <a:rPr lang="en-US" dirty="0"/>
              <a:t>?</a:t>
            </a:r>
          </a:p>
        </p:txBody>
      </p:sp>
      <p:sp>
        <p:nvSpPr>
          <p:cNvPr id="6" name="Subtitle 5">
            <a:extLst>
              <a:ext uri="{FF2B5EF4-FFF2-40B4-BE49-F238E27FC236}">
                <a16:creationId xmlns:a16="http://schemas.microsoft.com/office/drawing/2014/main" id="{8A3910A2-C4D3-4AA4-8368-677B523716D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62152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DE41-C1B4-4D10-8307-B7B7518B7EE6}"/>
              </a:ext>
            </a:extLst>
          </p:cNvPr>
          <p:cNvSpPr>
            <a:spLocks noGrp="1"/>
          </p:cNvSpPr>
          <p:nvPr>
            <p:ph type="title"/>
          </p:nvPr>
        </p:nvSpPr>
        <p:spPr/>
        <p:txBody>
          <a:bodyPr/>
          <a:lstStyle/>
          <a:p>
            <a:r>
              <a:rPr lang="en-US" dirty="0" err="1"/>
              <a:t>Muito</a:t>
            </a:r>
            <a:r>
              <a:rPr lang="en-US" dirty="0"/>
              <a:t> tempo </a:t>
            </a:r>
            <a:r>
              <a:rPr lang="en-US" dirty="0" err="1"/>
              <a:t>atrás</a:t>
            </a:r>
            <a:r>
              <a:rPr lang="en-US" dirty="0"/>
              <a:t>… 2001</a:t>
            </a:r>
          </a:p>
        </p:txBody>
      </p:sp>
      <p:sp>
        <p:nvSpPr>
          <p:cNvPr id="3" name="Content Placeholder 2">
            <a:extLst>
              <a:ext uri="{FF2B5EF4-FFF2-40B4-BE49-F238E27FC236}">
                <a16:creationId xmlns:a16="http://schemas.microsoft.com/office/drawing/2014/main" id="{D86DE101-92C8-489A-80E0-CB261D19E0AA}"/>
              </a:ext>
            </a:extLst>
          </p:cNvPr>
          <p:cNvSpPr>
            <a:spLocks noGrp="1"/>
          </p:cNvSpPr>
          <p:nvPr>
            <p:ph idx="1"/>
          </p:nvPr>
        </p:nvSpPr>
        <p:spPr/>
        <p:txBody>
          <a:bodyPr>
            <a:normAutofit fontScale="92500" lnSpcReduction="20000"/>
          </a:bodyPr>
          <a:lstStyle/>
          <a:p>
            <a:r>
              <a:rPr lang="en-US" sz="4000" dirty="0"/>
              <a:t>Code Red</a:t>
            </a:r>
          </a:p>
          <a:p>
            <a:pPr lvl="1"/>
            <a:r>
              <a:rPr lang="en-US" sz="3600" dirty="0" err="1"/>
              <a:t>Infectou</a:t>
            </a:r>
            <a:r>
              <a:rPr lang="en-US" sz="3600" dirty="0"/>
              <a:t> 359.000 hosts, IIS</a:t>
            </a:r>
          </a:p>
          <a:p>
            <a:r>
              <a:rPr lang="en-US" sz="4000" dirty="0" err="1"/>
              <a:t>Nimda</a:t>
            </a:r>
            <a:endParaRPr lang="en-US" sz="4000" dirty="0"/>
          </a:p>
          <a:p>
            <a:r>
              <a:rPr lang="en-US" sz="4000" dirty="0"/>
              <a:t>Code Red II</a:t>
            </a:r>
          </a:p>
          <a:p>
            <a:r>
              <a:rPr lang="en-US" sz="4000" dirty="0"/>
              <a:t>My Doom</a:t>
            </a:r>
          </a:p>
          <a:p>
            <a:r>
              <a:rPr lang="en-US" sz="4000" dirty="0"/>
              <a:t>Sasser</a:t>
            </a:r>
          </a:p>
        </p:txBody>
      </p:sp>
    </p:spTree>
    <p:extLst>
      <p:ext uri="{BB962C8B-B14F-4D97-AF65-F5344CB8AC3E}">
        <p14:creationId xmlns:p14="http://schemas.microsoft.com/office/powerpoint/2010/main" val="653022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AA037D-4B13-41F3-8512-10CDB7041A53}"/>
              </a:ext>
            </a:extLst>
          </p:cNvPr>
          <p:cNvSpPr>
            <a:spLocks noGrp="1"/>
          </p:cNvSpPr>
          <p:nvPr>
            <p:ph type="title"/>
          </p:nvPr>
        </p:nvSpPr>
        <p:spPr/>
        <p:txBody>
          <a:bodyPr>
            <a:normAutofit fontScale="90000"/>
          </a:bodyPr>
          <a:lstStyle/>
          <a:p>
            <a:r>
              <a:rPr lang="en-US" dirty="0"/>
              <a:t>Trustworthy Computing (</a:t>
            </a:r>
            <a:r>
              <a:rPr lang="en-US" dirty="0" err="1"/>
              <a:t>TwC</a:t>
            </a:r>
            <a:r>
              <a:rPr lang="en-US" dirty="0"/>
              <a:t>), 2002</a:t>
            </a:r>
          </a:p>
        </p:txBody>
      </p:sp>
      <p:sp>
        <p:nvSpPr>
          <p:cNvPr id="10" name="Text Placeholder 9">
            <a:extLst>
              <a:ext uri="{FF2B5EF4-FFF2-40B4-BE49-F238E27FC236}">
                <a16:creationId xmlns:a16="http://schemas.microsoft.com/office/drawing/2014/main" id="{3867F8D2-2C6A-4B11-ACB0-BB6515010F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8525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6890-E412-4038-A215-8D8A6D4BEE0B}"/>
              </a:ext>
            </a:extLst>
          </p:cNvPr>
          <p:cNvSpPr>
            <a:spLocks noGrp="1"/>
          </p:cNvSpPr>
          <p:nvPr>
            <p:ph type="title"/>
          </p:nvPr>
        </p:nvSpPr>
        <p:spPr/>
        <p:txBody>
          <a:bodyPr/>
          <a:lstStyle/>
          <a:p>
            <a:endParaRPr lang="pt-BR"/>
          </a:p>
        </p:txBody>
      </p:sp>
      <p:pic>
        <p:nvPicPr>
          <p:cNvPr id="5" name="Content Placeholder 4" descr="A screenshot of a cell phone&#10;&#10;Description automatically generated">
            <a:extLst>
              <a:ext uri="{FF2B5EF4-FFF2-40B4-BE49-F238E27FC236}">
                <a16:creationId xmlns:a16="http://schemas.microsoft.com/office/drawing/2014/main" id="{6CD24407-D481-4C75-B785-1E2FE4637291}"/>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113579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6E583F-C3D4-43E8-A3F0-7858EF36A0C6}"/>
              </a:ext>
            </a:extLst>
          </p:cNvPr>
          <p:cNvSpPr>
            <a:spLocks noGrp="1"/>
          </p:cNvSpPr>
          <p:nvPr>
            <p:ph type="title"/>
          </p:nvPr>
        </p:nvSpPr>
        <p:spPr/>
        <p:txBody>
          <a:bodyPr/>
          <a:lstStyle/>
          <a:p>
            <a:r>
              <a:rPr lang="en-US" dirty="0"/>
              <a:t>Security Development Lifecycle (SDL)</a:t>
            </a:r>
          </a:p>
        </p:txBody>
      </p:sp>
      <p:graphicFrame>
        <p:nvGraphicFramePr>
          <p:cNvPr id="7" name="Content Placeholder 6">
            <a:extLst>
              <a:ext uri="{FF2B5EF4-FFF2-40B4-BE49-F238E27FC236}">
                <a16:creationId xmlns:a16="http://schemas.microsoft.com/office/drawing/2014/main" id="{FBE29196-9B40-44B1-A43B-CF2F9D9CEA4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9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1C9B-C0A7-4FB6-86D9-B755319A1FE3}"/>
              </a:ext>
            </a:extLst>
          </p:cNvPr>
          <p:cNvSpPr>
            <a:spLocks noGrp="1"/>
          </p:cNvSpPr>
          <p:nvPr>
            <p:ph type="title"/>
          </p:nvPr>
        </p:nvSpPr>
        <p:spPr/>
        <p:txBody>
          <a:bodyPr/>
          <a:lstStyle/>
          <a:p>
            <a:r>
              <a:rPr lang="en-US" dirty="0"/>
              <a:t>SDL </a:t>
            </a:r>
            <a:r>
              <a:rPr lang="en-US" dirty="0" err="1"/>
              <a:t>em</a:t>
            </a:r>
            <a:r>
              <a:rPr lang="en-US" dirty="0"/>
              <a:t> </a:t>
            </a:r>
            <a:r>
              <a:rPr lang="en-US" dirty="0" err="1"/>
              <a:t>livro</a:t>
            </a:r>
            <a:endParaRPr lang="en-US" dirty="0"/>
          </a:p>
        </p:txBody>
      </p:sp>
      <p:sp>
        <p:nvSpPr>
          <p:cNvPr id="6" name="TextBox 5">
            <a:extLst>
              <a:ext uri="{FF2B5EF4-FFF2-40B4-BE49-F238E27FC236}">
                <a16:creationId xmlns:a16="http://schemas.microsoft.com/office/drawing/2014/main" id="{A127B1CF-3475-419D-BAEC-E43C2814F05E}"/>
              </a:ext>
            </a:extLst>
          </p:cNvPr>
          <p:cNvSpPr txBox="1"/>
          <p:nvPr/>
        </p:nvSpPr>
        <p:spPr>
          <a:xfrm>
            <a:off x="1218625" y="6061517"/>
            <a:ext cx="10317248" cy="307777"/>
          </a:xfrm>
          <a:prstGeom prst="rect">
            <a:avLst/>
          </a:prstGeom>
          <a:noFill/>
        </p:spPr>
        <p:txBody>
          <a:bodyPr wrap="none" rtlCol="0">
            <a:spAutoFit/>
          </a:bodyPr>
          <a:lstStyle/>
          <a:p>
            <a:r>
              <a:rPr lang="en-US" sz="1400" dirty="0"/>
              <a:t>Fonte: </a:t>
            </a:r>
            <a:r>
              <a:rPr lang="en-US" sz="1400" dirty="0">
                <a:hlinkClick r:id="rId2"/>
              </a:rPr>
              <a:t>https://blogs.msdn.microsoft.com/microsoft_press/2016/04/19/free-ebook-the-security-development-lifecycle/</a:t>
            </a:r>
            <a:endParaRPr lang="en-US" sz="1400" dirty="0"/>
          </a:p>
        </p:txBody>
      </p:sp>
      <p:sp>
        <p:nvSpPr>
          <p:cNvPr id="8" name="Content Placeholder 7">
            <a:extLst>
              <a:ext uri="{FF2B5EF4-FFF2-40B4-BE49-F238E27FC236}">
                <a16:creationId xmlns:a16="http://schemas.microsoft.com/office/drawing/2014/main" id="{B0671471-CAB8-4EC5-A2EE-B194F34702ED}"/>
              </a:ext>
            </a:extLst>
          </p:cNvPr>
          <p:cNvSpPr>
            <a:spLocks noGrp="1"/>
          </p:cNvSpPr>
          <p:nvPr>
            <p:ph sz="half" idx="1"/>
          </p:nvPr>
        </p:nvSpPr>
        <p:spPr/>
        <p:txBody>
          <a:bodyPr>
            <a:normAutofit/>
          </a:bodyPr>
          <a:lstStyle/>
          <a:p>
            <a:r>
              <a:rPr lang="en-US" sz="2000" dirty="0" err="1"/>
              <a:t>Modelo</a:t>
            </a:r>
            <a:r>
              <a:rPr lang="en-US" sz="2000" dirty="0"/>
              <a:t> de </a:t>
            </a:r>
            <a:r>
              <a:rPr lang="en-US" sz="2000" dirty="0" err="1"/>
              <a:t>ameaça</a:t>
            </a:r>
            <a:endParaRPr lang="en-US" sz="2000" dirty="0"/>
          </a:p>
          <a:p>
            <a:r>
              <a:rPr lang="en-US" sz="2000" dirty="0" err="1"/>
              <a:t>Análise</a:t>
            </a:r>
            <a:r>
              <a:rPr lang="en-US" sz="2000" dirty="0"/>
              <a:t> </a:t>
            </a:r>
            <a:r>
              <a:rPr lang="en-US" sz="2000" dirty="0" err="1"/>
              <a:t>estática</a:t>
            </a:r>
            <a:endParaRPr lang="en-US" sz="2000" dirty="0"/>
          </a:p>
          <a:p>
            <a:r>
              <a:rPr lang="en-US" sz="2000" dirty="0" err="1"/>
              <a:t>Criptografia</a:t>
            </a:r>
            <a:endParaRPr lang="en-US" sz="2000" dirty="0"/>
          </a:p>
          <a:p>
            <a:r>
              <a:rPr lang="en-US" sz="2000" dirty="0"/>
              <a:t>Plano de </a:t>
            </a:r>
            <a:r>
              <a:rPr lang="en-US" sz="2000" dirty="0" err="1"/>
              <a:t>resposta</a:t>
            </a:r>
            <a:r>
              <a:rPr lang="en-US" sz="2000" dirty="0"/>
              <a:t> de </a:t>
            </a:r>
            <a:r>
              <a:rPr lang="en-US" sz="2000" dirty="0" err="1"/>
              <a:t>segurança</a:t>
            </a:r>
            <a:endParaRPr lang="en-US" sz="2000" dirty="0"/>
          </a:p>
          <a:p>
            <a:r>
              <a:rPr lang="en-US" sz="2000" dirty="0"/>
              <a:t>…</a:t>
            </a:r>
          </a:p>
          <a:p>
            <a:endParaRPr lang="en-US" sz="2000" dirty="0"/>
          </a:p>
        </p:txBody>
      </p:sp>
      <p:pic>
        <p:nvPicPr>
          <p:cNvPr id="9" name="Content Placeholder 4">
            <a:extLst>
              <a:ext uri="{FF2B5EF4-FFF2-40B4-BE49-F238E27FC236}">
                <a16:creationId xmlns:a16="http://schemas.microsoft.com/office/drawing/2014/main" id="{6445FA74-525B-402C-AAFF-FBC909738F3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985182" y="653876"/>
            <a:ext cx="3550691" cy="4351338"/>
          </a:xfrm>
        </p:spPr>
      </p:pic>
    </p:spTree>
    <p:extLst>
      <p:ext uri="{BB962C8B-B14F-4D97-AF65-F5344CB8AC3E}">
        <p14:creationId xmlns:p14="http://schemas.microsoft.com/office/powerpoint/2010/main" val="104233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2264F2-9DED-4317-B734-525EB39A0C3F}"/>
              </a:ext>
            </a:extLst>
          </p:cNvPr>
          <p:cNvSpPr>
            <a:spLocks noGrp="1"/>
          </p:cNvSpPr>
          <p:nvPr>
            <p:ph type="ctrTitle"/>
          </p:nvPr>
        </p:nvSpPr>
        <p:spPr/>
        <p:txBody>
          <a:bodyPr/>
          <a:lstStyle/>
          <a:p>
            <a:r>
              <a:rPr lang="en-US" dirty="0"/>
              <a:t>de novo: </a:t>
            </a:r>
            <a:br>
              <a:rPr lang="en-US" dirty="0"/>
            </a:br>
            <a:r>
              <a:rPr lang="en-US" dirty="0"/>
              <a:t>e o </a:t>
            </a:r>
            <a:r>
              <a:rPr lang="en-US" dirty="0" err="1"/>
              <a:t>DevSecOps</a:t>
            </a:r>
            <a:r>
              <a:rPr lang="en-US" dirty="0"/>
              <a:t>?</a:t>
            </a:r>
          </a:p>
        </p:txBody>
      </p:sp>
      <p:sp>
        <p:nvSpPr>
          <p:cNvPr id="6" name="Subtitle 5">
            <a:extLst>
              <a:ext uri="{FF2B5EF4-FFF2-40B4-BE49-F238E27FC236}">
                <a16:creationId xmlns:a16="http://schemas.microsoft.com/office/drawing/2014/main" id="{C08C4B28-16F5-4B06-ACB3-62617A1E625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70357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0120-E749-4C50-ACE8-887157C6764F}"/>
              </a:ext>
            </a:extLst>
          </p:cNvPr>
          <p:cNvSpPr>
            <a:spLocks noGrp="1"/>
          </p:cNvSpPr>
          <p:nvPr>
            <p:ph type="title"/>
          </p:nvPr>
        </p:nvSpPr>
        <p:spPr/>
        <p:txBody>
          <a:bodyPr/>
          <a:lstStyle/>
          <a:p>
            <a:r>
              <a:rPr lang="en-US" dirty="0" err="1"/>
              <a:t>Problemas</a:t>
            </a:r>
            <a:endParaRPr lang="en-US" dirty="0"/>
          </a:p>
        </p:txBody>
      </p:sp>
      <p:graphicFrame>
        <p:nvGraphicFramePr>
          <p:cNvPr id="6" name="Content Placeholder 5">
            <a:extLst>
              <a:ext uri="{FF2B5EF4-FFF2-40B4-BE49-F238E27FC236}">
                <a16:creationId xmlns:a16="http://schemas.microsoft.com/office/drawing/2014/main" id="{30E8B107-8D38-45BA-BA7D-EB3D30C787D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2092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11767" y="2657151"/>
            <a:ext cx="1683738" cy="1522177"/>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82019" y="2677312"/>
            <a:ext cx="1737326" cy="1577832"/>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79263" y="3605525"/>
            <a:ext cx="243805" cy="200617"/>
          </a:xfrm>
          <a:prstGeom prst="rect">
            <a:avLst/>
          </a:prstGeom>
        </p:spPr>
      </p:pic>
      <p:pic>
        <p:nvPicPr>
          <p:cNvPr id="42" name="Picture 4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768542" y="1378630"/>
            <a:ext cx="4362494" cy="4362663"/>
          </a:xfrm>
          <a:prstGeom prst="rect">
            <a:avLst/>
          </a:prstGeom>
        </p:spPr>
      </p:pic>
      <p:sp>
        <p:nvSpPr>
          <p:cNvPr id="27" name="TextBox 26"/>
          <p:cNvSpPr txBox="1"/>
          <p:nvPr/>
        </p:nvSpPr>
        <p:spPr>
          <a:xfrm>
            <a:off x="2097930" y="1572530"/>
            <a:ext cx="809048"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effectLst/>
                <a:uLnTx/>
                <a:uFillTx/>
                <a:latin typeface="+mj-lt"/>
                <a:ea typeface="+mn-ea"/>
                <a:cs typeface="Arial" pitchFamily="34" charset="0"/>
              </a:rPr>
              <a:t>Plan</a:t>
            </a:r>
          </a:p>
        </p:txBody>
      </p:sp>
      <p:sp>
        <p:nvSpPr>
          <p:cNvPr id="28" name="TextBox 27"/>
          <p:cNvSpPr txBox="1"/>
          <p:nvPr/>
        </p:nvSpPr>
        <p:spPr>
          <a:xfrm>
            <a:off x="1585691" y="1316063"/>
            <a:ext cx="586481" cy="96552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686" b="0" i="0" u="none" strike="noStrike" kern="0" cap="none" spc="0" normalizeH="0" baseline="0" noProof="0" dirty="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750807" y="1480662"/>
            <a:ext cx="2326443"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effectLst/>
                <a:uLnTx/>
                <a:uFillTx/>
                <a:latin typeface="+mj-lt"/>
                <a:ea typeface="+mn-ea"/>
                <a:cs typeface="Arial" pitchFamily="34" charset="0"/>
              </a:rPr>
              <a:t>Monitor + Learn</a:t>
            </a:r>
          </a:p>
        </p:txBody>
      </p:sp>
      <p:sp>
        <p:nvSpPr>
          <p:cNvPr id="35" name="TextBox 34"/>
          <p:cNvSpPr txBox="1"/>
          <p:nvPr/>
        </p:nvSpPr>
        <p:spPr>
          <a:xfrm>
            <a:off x="8891675" y="5410265"/>
            <a:ext cx="2185575" cy="45442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effectLst/>
                <a:uLnTx/>
                <a:uFillTx/>
                <a:latin typeface="+mj-lt"/>
                <a:ea typeface="+mn-ea"/>
                <a:cs typeface="Arial" pitchFamily="34" charset="0"/>
              </a:rPr>
              <a:t>Release/Deploy</a:t>
            </a:r>
          </a:p>
        </p:txBody>
      </p:sp>
      <p:sp>
        <p:nvSpPr>
          <p:cNvPr id="37" name="TextBox 36"/>
          <p:cNvSpPr txBox="1"/>
          <p:nvPr/>
        </p:nvSpPr>
        <p:spPr>
          <a:xfrm>
            <a:off x="2345306" y="5470610"/>
            <a:ext cx="2098401"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effectLst/>
                <a:uLnTx/>
                <a:uFillTx/>
                <a:latin typeface="+mj-lt"/>
                <a:ea typeface="+mn-ea"/>
                <a:cs typeface="Arial" pitchFamily="34" charset="0"/>
              </a:rPr>
              <a:t>Develop + Test</a:t>
            </a:r>
          </a:p>
        </p:txBody>
      </p:sp>
      <p:sp>
        <p:nvSpPr>
          <p:cNvPr id="38" name="TextBox 37"/>
          <p:cNvSpPr txBox="1"/>
          <p:nvPr/>
        </p:nvSpPr>
        <p:spPr>
          <a:xfrm>
            <a:off x="1762440" y="5214143"/>
            <a:ext cx="586481" cy="96552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686" b="0" i="0" u="none" strike="noStrike" kern="0" cap="none" spc="0" normalizeH="0" baseline="0" noProof="0" dirty="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807152" y="3352203"/>
            <a:ext cx="2049952" cy="380175"/>
          </a:xfrm>
          <a:prstGeom prst="rect">
            <a:avLst/>
          </a:prstGeom>
          <a:noFill/>
        </p:spPr>
        <p:txBody>
          <a:bodyPr wrap="square" lIns="0" tIns="0" rIns="0" bIns="0" rtlCol="0">
            <a:spAutoFit/>
          </a:bodyPr>
          <a:lstStyle/>
          <a:p>
            <a:pPr marL="0" marR="0" lvl="0" indent="0" algn="r" defTabSz="1242922"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818181"/>
                </a:solidFill>
                <a:effectLst/>
                <a:uLnTx/>
                <a:uFillTx/>
                <a:latin typeface="+mj-lt"/>
                <a:ea typeface="+mn-ea"/>
                <a:cs typeface="Segoe UI Semilight" panose="020B0402040204020203" pitchFamily="34" charset="0"/>
              </a:rPr>
              <a:t>Development</a:t>
            </a:r>
          </a:p>
        </p:txBody>
      </p:sp>
      <p:sp>
        <p:nvSpPr>
          <p:cNvPr id="40" name="TextBox 39"/>
          <p:cNvSpPr txBox="1"/>
          <p:nvPr/>
        </p:nvSpPr>
        <p:spPr>
          <a:xfrm>
            <a:off x="9042368" y="3352203"/>
            <a:ext cx="1693148" cy="380175"/>
          </a:xfrm>
          <a:prstGeom prst="rect">
            <a:avLst/>
          </a:prstGeom>
          <a:noFill/>
        </p:spPr>
        <p:txBody>
          <a:bodyPr wrap="square" lIns="0" tIns="0" rIns="0" bIns="0" rtlCol="0">
            <a:spAutoFit/>
          </a:bodyPr>
          <a:lstStyle/>
          <a:p>
            <a:pPr marL="0" marR="0" lvl="0" indent="0" algn="l" defTabSz="1242922"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818181"/>
                </a:solidFill>
                <a:effectLst/>
                <a:uLnTx/>
                <a:uFillTx/>
                <a:latin typeface="+mj-lt"/>
                <a:ea typeface="+mn-ea"/>
                <a:cs typeface="Segoe UI Semilight" panose="020B0402040204020203" pitchFamily="34" charset="0"/>
              </a:rPr>
              <a:t>Production</a:t>
            </a:r>
          </a:p>
        </p:txBody>
      </p:sp>
      <p:sp>
        <p:nvSpPr>
          <p:cNvPr id="216" name="Title 18"/>
          <p:cNvSpPr txBox="1">
            <a:spLocks/>
          </p:cNvSpPr>
          <p:nvPr/>
        </p:nvSpPr>
        <p:spPr>
          <a:xfrm>
            <a:off x="268928" y="291548"/>
            <a:ext cx="11655840"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rPr>
              <a:t>DevOps</a:t>
            </a:r>
          </a:p>
        </p:txBody>
      </p:sp>
      <p:sp>
        <p:nvSpPr>
          <p:cNvPr id="31" name="TextBox 30"/>
          <p:cNvSpPr txBox="1"/>
          <p:nvPr/>
        </p:nvSpPr>
        <p:spPr>
          <a:xfrm>
            <a:off x="8150618" y="1224195"/>
            <a:ext cx="586481" cy="96552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686" b="0" i="0" u="none" strike="noStrike" kern="0" cap="none" spc="0" normalizeH="0" baseline="0" noProof="0" dirty="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329905" y="5147886"/>
            <a:ext cx="586481" cy="965524"/>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5686" b="0" i="0" u="none" strike="noStrike" kern="0" cap="none" spc="0" normalizeH="0" baseline="0" noProof="0" dirty="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689997" y="1299858"/>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46" name="Freeform 10"/>
          <p:cNvSpPr>
            <a:spLocks/>
          </p:cNvSpPr>
          <p:nvPr/>
        </p:nvSpPr>
        <p:spPr bwMode="auto">
          <a:xfrm>
            <a:off x="3689997" y="3559596"/>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48" name="Freeform 13"/>
          <p:cNvSpPr>
            <a:spLocks/>
          </p:cNvSpPr>
          <p:nvPr/>
        </p:nvSpPr>
        <p:spPr bwMode="auto">
          <a:xfrm>
            <a:off x="5949735" y="1299858"/>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43" name="Freeform 7"/>
          <p:cNvSpPr>
            <a:spLocks/>
          </p:cNvSpPr>
          <p:nvPr/>
        </p:nvSpPr>
        <p:spPr bwMode="auto">
          <a:xfrm>
            <a:off x="3689997" y="1299858"/>
            <a:ext cx="2259738" cy="2259738"/>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45" name="Freeform 9"/>
          <p:cNvSpPr>
            <a:spLocks/>
          </p:cNvSpPr>
          <p:nvPr/>
        </p:nvSpPr>
        <p:spPr bwMode="auto">
          <a:xfrm>
            <a:off x="3689997" y="3559596"/>
            <a:ext cx="2259738" cy="2261294"/>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47" name="Freeform 11"/>
          <p:cNvSpPr>
            <a:spLocks/>
          </p:cNvSpPr>
          <p:nvPr/>
        </p:nvSpPr>
        <p:spPr bwMode="auto">
          <a:xfrm>
            <a:off x="5949735" y="3559596"/>
            <a:ext cx="2259738" cy="2261294"/>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49" name="Freeform 14"/>
          <p:cNvSpPr>
            <a:spLocks/>
          </p:cNvSpPr>
          <p:nvPr/>
        </p:nvSpPr>
        <p:spPr bwMode="auto">
          <a:xfrm>
            <a:off x="5949735" y="1299858"/>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1626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051ED5-9789-43AB-BA8C-61B47F1DB6CB}"/>
              </a:ext>
            </a:extLst>
          </p:cNvPr>
          <p:cNvSpPr>
            <a:spLocks noGrp="1"/>
          </p:cNvSpPr>
          <p:nvPr>
            <p:ph type="title"/>
          </p:nvPr>
        </p:nvSpPr>
        <p:spPr/>
        <p:txBody>
          <a:bodyPr/>
          <a:lstStyle/>
          <a:p>
            <a:r>
              <a:rPr lang="en-US" dirty="0"/>
              <a:t>Secure DevOps</a:t>
            </a:r>
          </a:p>
        </p:txBody>
      </p:sp>
      <p:graphicFrame>
        <p:nvGraphicFramePr>
          <p:cNvPr id="6" name="Content Placeholder 5">
            <a:extLst>
              <a:ext uri="{FF2B5EF4-FFF2-40B4-BE49-F238E27FC236}">
                <a16:creationId xmlns:a16="http://schemas.microsoft.com/office/drawing/2014/main" id="{E9C14E20-1E0F-4027-A100-DEBE1B9D1EB6}"/>
              </a:ext>
            </a:extLst>
          </p:cNvPr>
          <p:cNvGraphicFramePr>
            <a:graphicFrameLocks noGrp="1"/>
          </p:cNvGraphicFramePr>
          <p:nvPr>
            <p:ph idx="1"/>
            <p:extLst>
              <p:ext uri="{D42A27DB-BD31-4B8C-83A1-F6EECF244321}">
                <p14:modId xmlns:p14="http://schemas.microsoft.com/office/powerpoint/2010/main" val="11368539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76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674B3030-6A3B-448C-8A5F-DB20D47C2CD7}"/>
                                            </p:graphicEl>
                                          </p:spTgt>
                                        </p:tgtEl>
                                        <p:attrNameLst>
                                          <p:attrName>style.visibility</p:attrName>
                                        </p:attrNameLst>
                                      </p:cBhvr>
                                      <p:to>
                                        <p:strVal val="visible"/>
                                      </p:to>
                                    </p:set>
                                    <p:anim calcmode="lin" valueType="num">
                                      <p:cBhvr additive="base">
                                        <p:cTn id="7" dur="500" fill="hold"/>
                                        <p:tgtEl>
                                          <p:spTgt spid="6">
                                            <p:graphicEl>
                                              <a:dgm id="{674B3030-6A3B-448C-8A5F-DB20D47C2CD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674B3030-6A3B-448C-8A5F-DB20D47C2CD7}"/>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B95F05A2-288D-41B6-A447-C1225FB62693}"/>
                                            </p:graphicEl>
                                          </p:spTgt>
                                        </p:tgtEl>
                                        <p:attrNameLst>
                                          <p:attrName>style.visibility</p:attrName>
                                        </p:attrNameLst>
                                      </p:cBhvr>
                                      <p:to>
                                        <p:strVal val="visible"/>
                                      </p:to>
                                    </p:set>
                                    <p:anim calcmode="lin" valueType="num">
                                      <p:cBhvr additive="base">
                                        <p:cTn id="13" dur="500" fill="hold"/>
                                        <p:tgtEl>
                                          <p:spTgt spid="6">
                                            <p:graphicEl>
                                              <a:dgm id="{B95F05A2-288D-41B6-A447-C1225FB6269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B95F05A2-288D-41B6-A447-C1225FB62693}"/>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dgm id="{9E794B2A-451B-43BB-94E0-B407DF0E7A0A}"/>
                                            </p:graphicEl>
                                          </p:spTgt>
                                        </p:tgtEl>
                                        <p:attrNameLst>
                                          <p:attrName>style.visibility</p:attrName>
                                        </p:attrNameLst>
                                      </p:cBhvr>
                                      <p:to>
                                        <p:strVal val="visible"/>
                                      </p:to>
                                    </p:set>
                                    <p:anim calcmode="lin" valueType="num">
                                      <p:cBhvr additive="base">
                                        <p:cTn id="19" dur="500" fill="hold"/>
                                        <p:tgtEl>
                                          <p:spTgt spid="6">
                                            <p:graphicEl>
                                              <a:dgm id="{9E794B2A-451B-43BB-94E0-B407DF0E7A0A}"/>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9E794B2A-451B-43BB-94E0-B407DF0E7A0A}"/>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dgm id="{599D0869-8AE7-4565-A3AA-65504FD750C4}"/>
                                            </p:graphicEl>
                                          </p:spTgt>
                                        </p:tgtEl>
                                        <p:attrNameLst>
                                          <p:attrName>style.visibility</p:attrName>
                                        </p:attrNameLst>
                                      </p:cBhvr>
                                      <p:to>
                                        <p:strVal val="visible"/>
                                      </p:to>
                                    </p:set>
                                    <p:anim calcmode="lin" valueType="num">
                                      <p:cBhvr additive="base">
                                        <p:cTn id="25" dur="500" fill="hold"/>
                                        <p:tgtEl>
                                          <p:spTgt spid="6">
                                            <p:graphicEl>
                                              <a:dgm id="{599D0869-8AE7-4565-A3AA-65504FD750C4}"/>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dgm id="{599D0869-8AE7-4565-A3AA-65504FD750C4}"/>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graphicEl>
                                              <a:dgm id="{2FB4EADD-C3BA-48C1-A6D7-212A57749CE6}"/>
                                            </p:graphicEl>
                                          </p:spTgt>
                                        </p:tgtEl>
                                        <p:attrNameLst>
                                          <p:attrName>style.visibility</p:attrName>
                                        </p:attrNameLst>
                                      </p:cBhvr>
                                      <p:to>
                                        <p:strVal val="visible"/>
                                      </p:to>
                                    </p:set>
                                    <p:anim calcmode="lin" valueType="num">
                                      <p:cBhvr additive="base">
                                        <p:cTn id="31" dur="500" fill="hold"/>
                                        <p:tgtEl>
                                          <p:spTgt spid="6">
                                            <p:graphicEl>
                                              <a:dgm id="{2FB4EADD-C3BA-48C1-A6D7-212A57749CE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2FB4EADD-C3BA-48C1-A6D7-212A57749CE6}"/>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FB24190C-B987-43B6-9674-ED43A4FDB224}"/>
                                            </p:graphicEl>
                                          </p:spTgt>
                                        </p:tgtEl>
                                        <p:attrNameLst>
                                          <p:attrName>style.visibility</p:attrName>
                                        </p:attrNameLst>
                                      </p:cBhvr>
                                      <p:to>
                                        <p:strVal val="visible"/>
                                      </p:to>
                                    </p:set>
                                    <p:anim calcmode="lin" valueType="num">
                                      <p:cBhvr additive="base">
                                        <p:cTn id="37" dur="500" fill="hold"/>
                                        <p:tgtEl>
                                          <p:spTgt spid="6">
                                            <p:graphicEl>
                                              <a:dgm id="{FB24190C-B987-43B6-9674-ED43A4FDB22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FB24190C-B987-43B6-9674-ED43A4FDB224}"/>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graphicEl>
                                              <a:dgm id="{DE17B5DB-C033-4528-82D9-933B35BA50CE}"/>
                                            </p:graphicEl>
                                          </p:spTgt>
                                        </p:tgtEl>
                                        <p:attrNameLst>
                                          <p:attrName>style.visibility</p:attrName>
                                        </p:attrNameLst>
                                      </p:cBhvr>
                                      <p:to>
                                        <p:strVal val="visible"/>
                                      </p:to>
                                    </p:set>
                                    <p:anim calcmode="lin" valueType="num">
                                      <p:cBhvr additive="base">
                                        <p:cTn id="43" dur="500" fill="hold"/>
                                        <p:tgtEl>
                                          <p:spTgt spid="6">
                                            <p:graphicEl>
                                              <a:dgm id="{DE17B5DB-C033-4528-82D9-933B35BA50CE}"/>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graphicEl>
                                              <a:dgm id="{DE17B5DB-C033-4528-82D9-933B35BA50CE}"/>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graphicEl>
                                              <a:dgm id="{C950C4FE-78CA-4AA8-9218-A4C804ED0CD3}"/>
                                            </p:graphicEl>
                                          </p:spTgt>
                                        </p:tgtEl>
                                        <p:attrNameLst>
                                          <p:attrName>style.visibility</p:attrName>
                                        </p:attrNameLst>
                                      </p:cBhvr>
                                      <p:to>
                                        <p:strVal val="visible"/>
                                      </p:to>
                                    </p:set>
                                    <p:anim calcmode="lin" valueType="num">
                                      <p:cBhvr additive="base">
                                        <p:cTn id="49" dur="500" fill="hold"/>
                                        <p:tgtEl>
                                          <p:spTgt spid="6">
                                            <p:graphicEl>
                                              <a:dgm id="{C950C4FE-78CA-4AA8-9218-A4C804ED0CD3}"/>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graphicEl>
                                              <a:dgm id="{C950C4FE-78CA-4AA8-9218-A4C804ED0CD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31F0D7-F5D8-4B61-BEBB-F7FD3C16DA8F}"/>
              </a:ext>
            </a:extLst>
          </p:cNvPr>
          <p:cNvSpPr>
            <a:spLocks noGrp="1"/>
          </p:cNvSpPr>
          <p:nvPr>
            <p:ph type="ctrTitle"/>
          </p:nvPr>
        </p:nvSpPr>
        <p:spPr/>
        <p:txBody>
          <a:bodyPr/>
          <a:lstStyle/>
          <a:p>
            <a:r>
              <a:rPr lang="en-US" dirty="0"/>
              <a:t>Demo!</a:t>
            </a:r>
          </a:p>
        </p:txBody>
      </p:sp>
      <p:sp>
        <p:nvSpPr>
          <p:cNvPr id="7" name="Subtitle 6">
            <a:extLst>
              <a:ext uri="{FF2B5EF4-FFF2-40B4-BE49-F238E27FC236}">
                <a16:creationId xmlns:a16="http://schemas.microsoft.com/office/drawing/2014/main" id="{D716934F-C731-4CAD-A249-5DE5591ECC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7657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46B7B37D-98E9-4941-A20F-C66FDED71139}"/>
              </a:ext>
            </a:extLst>
          </p:cNvPr>
          <p:cNvGraphicFramePr>
            <a:graphicFrameLocks noGrp="1"/>
          </p:cNvGraphicFramePr>
          <p:nvPr>
            <p:ph idx="4294967295"/>
            <p:extLst>
              <p:ext uri="{D42A27DB-BD31-4B8C-83A1-F6EECF244321}">
                <p14:modId xmlns:p14="http://schemas.microsoft.com/office/powerpoint/2010/main" val="1971465131"/>
              </p:ext>
            </p:extLst>
          </p:nvPr>
        </p:nvGraphicFramePr>
        <p:xfrm>
          <a:off x="1066800" y="1504156"/>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6030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46B7B37D-98E9-4941-A20F-C66FDED71139}"/>
              </a:ext>
            </a:extLst>
          </p:cNvPr>
          <p:cNvGraphicFramePr>
            <a:graphicFrameLocks noGrp="1"/>
          </p:cNvGraphicFramePr>
          <p:nvPr>
            <p:ph idx="4294967295"/>
            <p:extLst>
              <p:ext uri="{D42A27DB-BD31-4B8C-83A1-F6EECF244321}">
                <p14:modId xmlns:p14="http://schemas.microsoft.com/office/powerpoint/2010/main" val="3537994305"/>
              </p:ext>
            </p:extLst>
          </p:nvPr>
        </p:nvGraphicFramePr>
        <p:xfrm>
          <a:off x="1066800" y="1504156"/>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0388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46B7B37D-98E9-4941-A20F-C66FDED71139}"/>
              </a:ext>
            </a:extLst>
          </p:cNvPr>
          <p:cNvGraphicFramePr>
            <a:graphicFrameLocks noGrp="1"/>
          </p:cNvGraphicFramePr>
          <p:nvPr>
            <p:ph idx="4294967295"/>
            <p:extLst>
              <p:ext uri="{D42A27DB-BD31-4B8C-83A1-F6EECF244321}">
                <p14:modId xmlns:p14="http://schemas.microsoft.com/office/powerpoint/2010/main" val="2897934712"/>
              </p:ext>
            </p:extLst>
          </p:nvPr>
        </p:nvGraphicFramePr>
        <p:xfrm>
          <a:off x="1066800" y="1504156"/>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31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867402-6971-491A-A9B9-8AB18EF0AB72}"/>
              </a:ext>
            </a:extLst>
          </p:cNvPr>
          <p:cNvPicPr>
            <a:picLocks noGrp="1" noChangeAspect="1"/>
          </p:cNvPicPr>
          <p:nvPr>
            <p:ph idx="4294967295"/>
          </p:nvPr>
        </p:nvPicPr>
        <p:blipFill>
          <a:blip r:embed="rId2"/>
          <a:stretch>
            <a:fillRect/>
          </a:stretch>
        </p:blipFill>
        <p:spPr>
          <a:xfrm>
            <a:off x="817418" y="460410"/>
            <a:ext cx="10557164" cy="5937180"/>
          </a:xfrm>
        </p:spPr>
      </p:pic>
    </p:spTree>
    <p:extLst>
      <p:ext uri="{BB962C8B-B14F-4D97-AF65-F5344CB8AC3E}">
        <p14:creationId xmlns:p14="http://schemas.microsoft.com/office/powerpoint/2010/main" val="1146961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7FE6E-56CF-47AE-9F67-E7509BFC9CC3}"/>
              </a:ext>
            </a:extLst>
          </p:cNvPr>
          <p:cNvSpPr>
            <a:spLocks noGrp="1"/>
          </p:cNvSpPr>
          <p:nvPr>
            <p:ph type="title"/>
          </p:nvPr>
        </p:nvSpPr>
        <p:spPr/>
        <p:txBody>
          <a:bodyPr>
            <a:normAutofit/>
          </a:bodyPr>
          <a:lstStyle/>
          <a:p>
            <a:r>
              <a:rPr lang="en-US" dirty="0" err="1"/>
              <a:t>então</a:t>
            </a:r>
            <a:r>
              <a:rPr lang="en-US" dirty="0"/>
              <a:t>: O que é DevSecOps?</a:t>
            </a:r>
          </a:p>
        </p:txBody>
      </p:sp>
      <p:sp>
        <p:nvSpPr>
          <p:cNvPr id="6" name="Content Placeholder 5">
            <a:extLst>
              <a:ext uri="{FF2B5EF4-FFF2-40B4-BE49-F238E27FC236}">
                <a16:creationId xmlns:a16="http://schemas.microsoft.com/office/drawing/2014/main" id="{015BA2CF-5890-4520-82DC-6A0E81DFEEA7}"/>
              </a:ext>
            </a:extLst>
          </p:cNvPr>
          <p:cNvSpPr>
            <a:spLocks noGrp="1"/>
          </p:cNvSpPr>
          <p:nvPr>
            <p:ph idx="1"/>
          </p:nvPr>
        </p:nvSpPr>
        <p:spPr/>
        <p:txBody>
          <a:bodyPr>
            <a:normAutofit/>
          </a:bodyPr>
          <a:lstStyle/>
          <a:p>
            <a:pPr marL="0" indent="0">
              <a:buNone/>
            </a:pPr>
            <a:r>
              <a:rPr lang="en-US" sz="4800" dirty="0">
                <a:latin typeface="+mj-lt"/>
              </a:rPr>
              <a:t>“</a:t>
            </a:r>
            <a:r>
              <a:rPr lang="en-US" sz="4800" dirty="0" err="1">
                <a:latin typeface="+mj-lt"/>
              </a:rPr>
              <a:t>Tornar</a:t>
            </a:r>
            <a:r>
              <a:rPr lang="en-US" sz="4800" dirty="0">
                <a:latin typeface="+mj-lt"/>
              </a:rPr>
              <a:t> </a:t>
            </a:r>
            <a:r>
              <a:rPr lang="en-US" sz="4800" dirty="0" err="1">
                <a:latin typeface="+mj-lt"/>
              </a:rPr>
              <a:t>práticas</a:t>
            </a:r>
            <a:r>
              <a:rPr lang="en-US" sz="4800" dirty="0">
                <a:latin typeface="+mj-lt"/>
              </a:rPr>
              <a:t> e </a:t>
            </a:r>
            <a:r>
              <a:rPr lang="en-US" sz="4800" dirty="0" err="1">
                <a:latin typeface="+mj-lt"/>
              </a:rPr>
              <a:t>princípios</a:t>
            </a:r>
            <a:r>
              <a:rPr lang="en-US" sz="4800" dirty="0">
                <a:latin typeface="+mj-lt"/>
              </a:rPr>
              <a:t> de </a:t>
            </a:r>
            <a:r>
              <a:rPr lang="en-US" sz="4800" dirty="0" err="1">
                <a:latin typeface="+mj-lt"/>
              </a:rPr>
              <a:t>segurança</a:t>
            </a:r>
            <a:r>
              <a:rPr lang="en-US" sz="4800" dirty="0">
                <a:latin typeface="+mj-lt"/>
              </a:rPr>
              <a:t> </a:t>
            </a:r>
            <a:r>
              <a:rPr lang="en-US" sz="4800" dirty="0" err="1">
                <a:latin typeface="+mj-lt"/>
              </a:rPr>
              <a:t>parte</a:t>
            </a:r>
            <a:r>
              <a:rPr lang="en-US" sz="4800" dirty="0">
                <a:latin typeface="+mj-lt"/>
              </a:rPr>
              <a:t> integral de DevOps, </a:t>
            </a:r>
            <a:r>
              <a:rPr lang="en-US" sz="4800" dirty="0" err="1">
                <a:latin typeface="+mj-lt"/>
              </a:rPr>
              <a:t>enquanto</a:t>
            </a:r>
            <a:r>
              <a:rPr lang="en-US" sz="4800" dirty="0">
                <a:latin typeface="+mj-lt"/>
              </a:rPr>
              <a:t> </a:t>
            </a:r>
            <a:r>
              <a:rPr lang="en-US" sz="4800" dirty="0" err="1">
                <a:latin typeface="+mj-lt"/>
              </a:rPr>
              <a:t>melhora</a:t>
            </a:r>
            <a:r>
              <a:rPr lang="en-US" sz="4800" dirty="0">
                <a:latin typeface="+mj-lt"/>
              </a:rPr>
              <a:t> a </a:t>
            </a:r>
            <a:r>
              <a:rPr lang="en-US" sz="4800" dirty="0" err="1">
                <a:latin typeface="+mj-lt"/>
              </a:rPr>
              <a:t>eficiência</a:t>
            </a:r>
            <a:r>
              <a:rPr lang="en-US" sz="4800" dirty="0">
                <a:latin typeface="+mj-lt"/>
              </a:rPr>
              <a:t> e a </a:t>
            </a:r>
            <a:r>
              <a:rPr lang="en-US" sz="4800" dirty="0" err="1">
                <a:latin typeface="+mj-lt"/>
              </a:rPr>
              <a:t>produtividade</a:t>
            </a:r>
            <a:r>
              <a:rPr lang="en-US" sz="4800" dirty="0">
                <a:latin typeface="+mj-lt"/>
              </a:rPr>
              <a:t>.”</a:t>
            </a:r>
          </a:p>
        </p:txBody>
      </p:sp>
    </p:spTree>
    <p:extLst>
      <p:ext uri="{BB962C8B-B14F-4D97-AF65-F5344CB8AC3E}">
        <p14:creationId xmlns:p14="http://schemas.microsoft.com/office/powerpoint/2010/main" val="2200412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C71D9-557C-44C0-B077-3C8077C5706A}"/>
              </a:ext>
            </a:extLst>
          </p:cNvPr>
          <p:cNvSpPr>
            <a:spLocks noGrp="1"/>
          </p:cNvSpPr>
          <p:nvPr>
            <p:ph type="title"/>
          </p:nvPr>
        </p:nvSpPr>
        <p:spPr/>
        <p:txBody>
          <a:bodyPr/>
          <a:lstStyle/>
          <a:p>
            <a:endParaRPr lang="pt-BR"/>
          </a:p>
        </p:txBody>
      </p:sp>
      <p:sp>
        <p:nvSpPr>
          <p:cNvPr id="3" name="Content Placeholder 2">
            <a:extLst>
              <a:ext uri="{FF2B5EF4-FFF2-40B4-BE49-F238E27FC236}">
                <a16:creationId xmlns:a16="http://schemas.microsoft.com/office/drawing/2014/main" id="{C5D546BD-7B68-49C5-839D-680D33A722E2}"/>
              </a:ext>
            </a:extLst>
          </p:cNvPr>
          <p:cNvSpPr>
            <a:spLocks noGrp="1"/>
          </p:cNvSpPr>
          <p:nvPr>
            <p:ph idx="1"/>
          </p:nvPr>
        </p:nvSpPr>
        <p:spPr/>
        <p:txBody>
          <a:bodyPr/>
          <a:lstStyle/>
          <a:p>
            <a:endParaRPr lang="pt-BR"/>
          </a:p>
        </p:txBody>
      </p:sp>
      <p:pic>
        <p:nvPicPr>
          <p:cNvPr id="4" name="Picture 3" descr="abstract image">
            <a:extLst>
              <a:ext uri="{FF2B5EF4-FFF2-40B4-BE49-F238E27FC236}">
                <a16:creationId xmlns:a16="http://schemas.microsoft.com/office/drawing/2014/main" id="{687B04AD-006C-417B-8DEE-941D039B966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F0A14492-266C-4177-956B-3DB924F16428}"/>
              </a:ext>
            </a:extLst>
          </p:cNvPr>
          <p:cNvSpPr/>
          <p:nvPr/>
        </p:nvSpPr>
        <p:spPr>
          <a:xfrm>
            <a:off x="0" y="-9144"/>
            <a:ext cx="12192000" cy="6867144"/>
          </a:xfrm>
          <a:prstGeom prst="rect">
            <a:avLst/>
          </a:prstGeom>
          <a:solidFill>
            <a:srgbClr val="00205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5" descr="A picture containing drawing&#10;&#10;Description automatically generated">
            <a:extLst>
              <a:ext uri="{FF2B5EF4-FFF2-40B4-BE49-F238E27FC236}">
                <a16:creationId xmlns:a16="http://schemas.microsoft.com/office/drawing/2014/main" id="{CDC6541E-1CA6-470E-86AD-4300ACE3FDF3}"/>
              </a:ext>
            </a:extLst>
          </p:cNvPr>
          <p:cNvPicPr>
            <a:picLocks noChangeAspect="1"/>
          </p:cNvPicPr>
          <p:nvPr/>
        </p:nvPicPr>
        <p:blipFill>
          <a:blip r:embed="rId3"/>
          <a:stretch>
            <a:fillRect/>
          </a:stretch>
        </p:blipFill>
        <p:spPr>
          <a:xfrm>
            <a:off x="7794192" y="2714171"/>
            <a:ext cx="3543474" cy="1429658"/>
          </a:xfrm>
          <a:prstGeom prst="rect">
            <a:avLst/>
          </a:prstGeom>
        </p:spPr>
      </p:pic>
      <p:sp>
        <p:nvSpPr>
          <p:cNvPr id="7" name="TextBox 6">
            <a:extLst>
              <a:ext uri="{FF2B5EF4-FFF2-40B4-BE49-F238E27FC236}">
                <a16:creationId xmlns:a16="http://schemas.microsoft.com/office/drawing/2014/main" id="{25C61E01-7DB8-4299-9EB9-7BF64BAA32ED}"/>
              </a:ext>
            </a:extLst>
          </p:cNvPr>
          <p:cNvSpPr txBox="1"/>
          <p:nvPr/>
        </p:nvSpPr>
        <p:spPr>
          <a:xfrm rot="900000">
            <a:off x="7781564" y="4594646"/>
            <a:ext cx="3568730" cy="646331"/>
          </a:xfrm>
          <a:prstGeom prst="rect">
            <a:avLst/>
          </a:prstGeom>
          <a:noFill/>
        </p:spPr>
        <p:txBody>
          <a:bodyPr wrap="square" rtlCol="0">
            <a:spAutoFit/>
          </a:bodyPr>
          <a:lstStyle/>
          <a:p>
            <a:r>
              <a:rPr lang="en-GB" sz="3600" b="1" dirty="0">
                <a:solidFill>
                  <a:schemeClr val="bg1"/>
                </a:solidFill>
              </a:rPr>
              <a:t>#</a:t>
            </a:r>
            <a:r>
              <a:rPr lang="en-GB" sz="3600" b="1" dirty="0" err="1">
                <a:solidFill>
                  <a:schemeClr val="bg1"/>
                </a:solidFill>
              </a:rPr>
              <a:t>FiqueEmCasa</a:t>
            </a:r>
            <a:endParaRPr lang="en-GB" sz="3600" b="1" dirty="0">
              <a:solidFill>
                <a:schemeClr val="bg1"/>
              </a:solidFill>
            </a:endParaRPr>
          </a:p>
        </p:txBody>
      </p:sp>
      <p:sp>
        <p:nvSpPr>
          <p:cNvPr id="9" name="TextBox 8">
            <a:extLst>
              <a:ext uri="{FF2B5EF4-FFF2-40B4-BE49-F238E27FC236}">
                <a16:creationId xmlns:a16="http://schemas.microsoft.com/office/drawing/2014/main" id="{D51D1230-F35F-4592-BC62-FDD8F8C875EB}"/>
              </a:ext>
            </a:extLst>
          </p:cNvPr>
          <p:cNvSpPr txBox="1"/>
          <p:nvPr/>
        </p:nvSpPr>
        <p:spPr>
          <a:xfrm>
            <a:off x="0" y="5318395"/>
            <a:ext cx="5955475" cy="1446550"/>
          </a:xfrm>
          <a:prstGeom prst="rect">
            <a:avLst/>
          </a:prstGeom>
          <a:noFill/>
        </p:spPr>
        <p:txBody>
          <a:bodyPr wrap="square" rtlCol="0">
            <a:spAutoFit/>
          </a:bodyPr>
          <a:lstStyle/>
          <a:p>
            <a:r>
              <a:rPr lang="en-GB" sz="8800" b="1" dirty="0" err="1">
                <a:solidFill>
                  <a:schemeClr val="bg1"/>
                </a:solidFill>
              </a:rPr>
              <a:t>Obrigado</a:t>
            </a:r>
            <a:r>
              <a:rPr lang="en-GB" sz="8800" b="1" dirty="0">
                <a:solidFill>
                  <a:schemeClr val="bg1"/>
                </a:solidFill>
              </a:rPr>
              <a:t>!</a:t>
            </a:r>
          </a:p>
        </p:txBody>
      </p:sp>
    </p:spTree>
    <p:extLst>
      <p:ext uri="{BB962C8B-B14F-4D97-AF65-F5344CB8AC3E}">
        <p14:creationId xmlns:p14="http://schemas.microsoft.com/office/powerpoint/2010/main" val="345687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686EA26F-2C05-4A19-885C-4129FED033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0574" y="1379488"/>
            <a:ext cx="9144000" cy="5143500"/>
          </a:xfrm>
          <a:prstGeom prst="rect">
            <a:avLst/>
          </a:prstGeom>
        </p:spPr>
      </p:pic>
      <p:sp>
        <p:nvSpPr>
          <p:cNvPr id="4" name="Title 3">
            <a:extLst>
              <a:ext uri="{FF2B5EF4-FFF2-40B4-BE49-F238E27FC236}">
                <a16:creationId xmlns:a16="http://schemas.microsoft.com/office/drawing/2014/main" id="{FDF4E6D7-0B34-405F-9A80-055C9998117A}"/>
              </a:ext>
            </a:extLst>
          </p:cNvPr>
          <p:cNvSpPr>
            <a:spLocks noGrp="1"/>
          </p:cNvSpPr>
          <p:nvPr>
            <p:ph type="title" idx="4294967295"/>
          </p:nvPr>
        </p:nvSpPr>
        <p:spPr>
          <a:xfrm>
            <a:off x="1420168" y="485226"/>
            <a:ext cx="4089400" cy="1201738"/>
          </a:xfrm>
        </p:spPr>
        <p:txBody>
          <a:bodyPr>
            <a:normAutofit/>
          </a:bodyPr>
          <a:lstStyle/>
          <a:p>
            <a:r>
              <a:rPr lang="en-US" sz="4000" dirty="0"/>
              <a:t>Brandão, Emmanuel G.</a:t>
            </a:r>
          </a:p>
        </p:txBody>
      </p:sp>
      <p:sp>
        <p:nvSpPr>
          <p:cNvPr id="5" name="Content Placeholder 4">
            <a:extLst>
              <a:ext uri="{FF2B5EF4-FFF2-40B4-BE49-F238E27FC236}">
                <a16:creationId xmlns:a16="http://schemas.microsoft.com/office/drawing/2014/main" id="{F752EFF7-AEB0-4FD1-B67D-0E39DB4CD929}"/>
              </a:ext>
            </a:extLst>
          </p:cNvPr>
          <p:cNvSpPr>
            <a:spLocks noGrp="1"/>
          </p:cNvSpPr>
          <p:nvPr>
            <p:ph idx="4294967295"/>
          </p:nvPr>
        </p:nvSpPr>
        <p:spPr>
          <a:xfrm>
            <a:off x="432486" y="1905527"/>
            <a:ext cx="7958490" cy="3503612"/>
          </a:xfrm>
        </p:spPr>
        <p:txBody>
          <a:bodyPr>
            <a:normAutofit fontScale="92500"/>
          </a:bodyPr>
          <a:lstStyle/>
          <a:p>
            <a:r>
              <a:rPr lang="en-US" sz="2400" b="1" dirty="0">
                <a:solidFill>
                  <a:srgbClr val="62B4C6"/>
                </a:solidFill>
              </a:rPr>
              <a:t>deliveringsoftware.com.br</a:t>
            </a:r>
          </a:p>
          <a:p>
            <a:r>
              <a:rPr lang="en-US" sz="2400" b="1" dirty="0">
                <a:solidFill>
                  <a:srgbClr val="62B4C6"/>
                </a:solidFill>
              </a:rPr>
              <a:t>twitter.com/</a:t>
            </a:r>
            <a:r>
              <a:rPr lang="en-US" sz="2400" b="1" dirty="0" err="1">
                <a:solidFill>
                  <a:srgbClr val="62B4C6"/>
                </a:solidFill>
              </a:rPr>
              <a:t>egomesbrandao</a:t>
            </a:r>
            <a:endParaRPr lang="en-US" sz="2400" b="1" dirty="0">
              <a:solidFill>
                <a:srgbClr val="62B4C6"/>
              </a:solidFill>
            </a:endParaRPr>
          </a:p>
          <a:p>
            <a:r>
              <a:rPr lang="en-US" sz="2400" b="1" dirty="0">
                <a:solidFill>
                  <a:srgbClr val="62B4C6"/>
                </a:solidFill>
              </a:rPr>
              <a:t>linkedin.com/in/</a:t>
            </a:r>
            <a:r>
              <a:rPr lang="en-US" sz="2400" b="1" dirty="0" err="1">
                <a:solidFill>
                  <a:srgbClr val="62B4C6"/>
                </a:solidFill>
              </a:rPr>
              <a:t>egomesbrandao</a:t>
            </a:r>
            <a:endParaRPr lang="en-US" sz="2400" b="1" dirty="0">
              <a:solidFill>
                <a:srgbClr val="62B4C6"/>
              </a:solidFill>
            </a:endParaRPr>
          </a:p>
          <a:p>
            <a:r>
              <a:rPr lang="en-US" sz="2400" b="1" dirty="0">
                <a:solidFill>
                  <a:srgbClr val="62B4C6"/>
                </a:solidFill>
              </a:rPr>
              <a:t>github.com/</a:t>
            </a:r>
            <a:r>
              <a:rPr lang="en-US" sz="2400" b="1" dirty="0" err="1">
                <a:solidFill>
                  <a:srgbClr val="62B4C6"/>
                </a:solidFill>
              </a:rPr>
              <a:t>egomesbrandao</a:t>
            </a:r>
            <a:endParaRPr lang="en-US" sz="2400" b="1" dirty="0">
              <a:solidFill>
                <a:srgbClr val="62B4C6"/>
              </a:solidFill>
            </a:endParaRPr>
          </a:p>
          <a:p>
            <a:r>
              <a:rPr lang="en-US" sz="2400" b="1" dirty="0">
                <a:solidFill>
                  <a:srgbClr val="62B4C6"/>
                </a:solidFill>
              </a:rPr>
              <a:t>slideshare.net/</a:t>
            </a:r>
            <a:r>
              <a:rPr lang="en-US" sz="2400" b="1" dirty="0" err="1">
                <a:solidFill>
                  <a:srgbClr val="62B4C6"/>
                </a:solidFill>
              </a:rPr>
              <a:t>egomesbrandao</a:t>
            </a:r>
            <a:endParaRPr lang="en-US" sz="2400" b="1" dirty="0">
              <a:solidFill>
                <a:srgbClr val="62B4C6"/>
              </a:solidFill>
            </a:endParaRPr>
          </a:p>
          <a:p>
            <a:r>
              <a:rPr lang="en-US" sz="2400" b="1" dirty="0" err="1">
                <a:solidFill>
                  <a:srgbClr val="62B4C6"/>
                </a:solidFill>
              </a:rPr>
              <a:t>XBox</a:t>
            </a:r>
            <a:r>
              <a:rPr lang="en-US" sz="2400" b="1" dirty="0">
                <a:solidFill>
                  <a:srgbClr val="62B4C6"/>
                </a:solidFill>
              </a:rPr>
              <a:t> live: </a:t>
            </a:r>
            <a:r>
              <a:rPr lang="en-US" sz="2400" b="1" dirty="0" err="1">
                <a:solidFill>
                  <a:srgbClr val="62B4C6"/>
                </a:solidFill>
              </a:rPr>
              <a:t>egomesbrandao</a:t>
            </a:r>
            <a:endParaRPr lang="en-US" sz="2400" b="1" dirty="0">
              <a:solidFill>
                <a:srgbClr val="62B4C6"/>
              </a:solidFill>
            </a:endParaRPr>
          </a:p>
          <a:p>
            <a:r>
              <a:rPr lang="en-US" sz="2400" b="1" dirty="0">
                <a:solidFill>
                  <a:srgbClr val="62B4C6"/>
                </a:solidFill>
              </a:rPr>
              <a:t>pt.stackoverflow.com/users/14094/</a:t>
            </a:r>
            <a:r>
              <a:rPr lang="en-US" sz="2400" b="1" dirty="0" err="1">
                <a:solidFill>
                  <a:srgbClr val="62B4C6"/>
                </a:solidFill>
              </a:rPr>
              <a:t>egomesbrandao</a:t>
            </a:r>
            <a:endParaRPr lang="en-US" sz="2400" b="1" dirty="0">
              <a:solidFill>
                <a:srgbClr val="62B4C6"/>
              </a:solidFill>
            </a:endParaRPr>
          </a:p>
          <a:p>
            <a:endParaRPr lang="en-US" sz="2400" b="1" dirty="0">
              <a:solidFill>
                <a:srgbClr val="62B4C6"/>
              </a:solidFill>
            </a:endParaRPr>
          </a:p>
          <a:p>
            <a:endParaRPr lang="en-US" sz="2400" b="1" dirty="0">
              <a:solidFill>
                <a:srgbClr val="62B4C6"/>
              </a:solidFill>
            </a:endParaRPr>
          </a:p>
        </p:txBody>
      </p:sp>
      <p:pic>
        <p:nvPicPr>
          <p:cNvPr id="7" name="Picture 6" descr="A close up of a sign&#10;&#10;Description generated with very high confidence">
            <a:extLst>
              <a:ext uri="{FF2B5EF4-FFF2-40B4-BE49-F238E27FC236}">
                <a16:creationId xmlns:a16="http://schemas.microsoft.com/office/drawing/2014/main" id="{28D0C902-D36F-4745-9261-00628ED80AF8}"/>
              </a:ext>
            </a:extLst>
          </p:cNvPr>
          <p:cNvPicPr>
            <a:picLocks noChangeAspect="1"/>
          </p:cNvPicPr>
          <p:nvPr/>
        </p:nvPicPr>
        <p:blipFill>
          <a:blip r:embed="rId4"/>
          <a:stretch>
            <a:fillRect/>
          </a:stretch>
        </p:blipFill>
        <p:spPr>
          <a:xfrm>
            <a:off x="457543" y="457724"/>
            <a:ext cx="914402" cy="1447803"/>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BB1EB759-65B9-4E2F-9AFC-F97A7944804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34741" y="1379488"/>
            <a:ext cx="1676400" cy="1676400"/>
          </a:xfrm>
          <a:prstGeom prst="rect">
            <a:avLst/>
          </a:prstGeom>
        </p:spPr>
      </p:pic>
      <p:pic>
        <p:nvPicPr>
          <p:cNvPr id="10" name="Picture 9" descr="A close up of a sign&#10;&#10;Description generated with very high confidence">
            <a:extLst>
              <a:ext uri="{FF2B5EF4-FFF2-40B4-BE49-F238E27FC236}">
                <a16:creationId xmlns:a16="http://schemas.microsoft.com/office/drawing/2014/main" id="{73E16E4B-E2AD-48C3-985B-81FE14403384}"/>
              </a:ext>
            </a:extLst>
          </p:cNvPr>
          <p:cNvPicPr>
            <a:picLocks noChangeAspect="1"/>
          </p:cNvPicPr>
          <p:nvPr/>
        </p:nvPicPr>
        <p:blipFill>
          <a:blip r:embed="rId6"/>
          <a:stretch>
            <a:fillRect/>
          </a:stretch>
        </p:blipFill>
        <p:spPr>
          <a:xfrm>
            <a:off x="8754906" y="970347"/>
            <a:ext cx="1676400" cy="1676400"/>
          </a:xfrm>
          <a:prstGeom prst="rect">
            <a:avLst/>
          </a:prstGeom>
        </p:spPr>
      </p:pic>
      <p:sp>
        <p:nvSpPr>
          <p:cNvPr id="12" name="Rectangle 11">
            <a:extLst>
              <a:ext uri="{FF2B5EF4-FFF2-40B4-BE49-F238E27FC236}">
                <a16:creationId xmlns:a16="http://schemas.microsoft.com/office/drawing/2014/main" id="{4BB5F0A9-8FF4-478C-AA33-B0700C1E7828}"/>
              </a:ext>
            </a:extLst>
          </p:cNvPr>
          <p:cNvSpPr/>
          <p:nvPr/>
        </p:nvSpPr>
        <p:spPr>
          <a:xfrm>
            <a:off x="331514" y="5445770"/>
            <a:ext cx="10478248" cy="1077218"/>
          </a:xfrm>
          <a:prstGeom prst="rect">
            <a:avLst/>
          </a:prstGeom>
        </p:spPr>
        <p:txBody>
          <a:bodyPr wrap="square">
            <a:spAutoFit/>
          </a:bodyPr>
          <a:lstStyle/>
          <a:p>
            <a:r>
              <a:rPr lang="en-US" sz="3200" dirty="0">
                <a:highlight>
                  <a:srgbClr val="FF00FF"/>
                </a:highlight>
              </a:rPr>
              <a:t>“</a:t>
            </a:r>
            <a:r>
              <a:rPr lang="en-US" sz="3200" dirty="0" err="1">
                <a:highlight>
                  <a:srgbClr val="FF00FF"/>
                </a:highlight>
              </a:rPr>
              <a:t>Ajudo</a:t>
            </a:r>
            <a:r>
              <a:rPr lang="en-US" sz="3200" dirty="0">
                <a:highlight>
                  <a:srgbClr val="FF00FF"/>
                </a:highlight>
              </a:rPr>
              <a:t> times de </a:t>
            </a:r>
            <a:r>
              <a:rPr lang="en-US" sz="3200" dirty="0" err="1">
                <a:highlight>
                  <a:srgbClr val="FF00FF"/>
                </a:highlight>
              </a:rPr>
              <a:t>desenvolvimento</a:t>
            </a:r>
            <a:r>
              <a:rPr lang="en-US" sz="3200" dirty="0">
                <a:highlight>
                  <a:srgbClr val="FF00FF"/>
                </a:highlight>
              </a:rPr>
              <a:t> de software </a:t>
            </a:r>
            <a:r>
              <a:rPr lang="en-US" sz="3200" dirty="0" err="1">
                <a:highlight>
                  <a:srgbClr val="FF00FF"/>
                </a:highlight>
              </a:rPr>
              <a:t>entregarem</a:t>
            </a:r>
            <a:r>
              <a:rPr lang="en-US" sz="3200" dirty="0">
                <a:highlight>
                  <a:srgbClr val="FF00FF"/>
                </a:highlight>
              </a:rPr>
              <a:t> com </a:t>
            </a:r>
            <a:r>
              <a:rPr lang="en-US" sz="3200" dirty="0" err="1">
                <a:highlight>
                  <a:srgbClr val="FF00FF"/>
                </a:highlight>
              </a:rPr>
              <a:t>mais</a:t>
            </a:r>
            <a:r>
              <a:rPr lang="en-US" sz="3200" dirty="0">
                <a:highlight>
                  <a:srgbClr val="FF00FF"/>
                </a:highlight>
              </a:rPr>
              <a:t> </a:t>
            </a:r>
            <a:r>
              <a:rPr lang="en-US" sz="3200" dirty="0" err="1">
                <a:highlight>
                  <a:srgbClr val="FF00FF"/>
                </a:highlight>
              </a:rPr>
              <a:t>produtividade</a:t>
            </a:r>
            <a:r>
              <a:rPr lang="en-US" sz="3200" dirty="0">
                <a:highlight>
                  <a:srgbClr val="FF00FF"/>
                </a:highlight>
              </a:rPr>
              <a:t>”</a:t>
            </a:r>
          </a:p>
        </p:txBody>
      </p:sp>
      <p:pic>
        <p:nvPicPr>
          <p:cNvPr id="8" name="Picture 7" descr="A close up of a sign&#10;&#10;Description generated with very high confidence">
            <a:extLst>
              <a:ext uri="{FF2B5EF4-FFF2-40B4-BE49-F238E27FC236}">
                <a16:creationId xmlns:a16="http://schemas.microsoft.com/office/drawing/2014/main" id="{34B0146A-9718-4772-A222-6484025DEAB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911691" y="485226"/>
            <a:ext cx="1796142" cy="1676399"/>
          </a:xfrm>
          <a:prstGeom prst="rect">
            <a:avLst/>
          </a:prstGeom>
        </p:spPr>
      </p:pic>
    </p:spTree>
    <p:extLst>
      <p:ext uri="{BB962C8B-B14F-4D97-AF65-F5344CB8AC3E}">
        <p14:creationId xmlns:p14="http://schemas.microsoft.com/office/powerpoint/2010/main" val="4257101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20000">
        <p15:prstTrans prst="curtains"/>
      </p:transition>
    </mc:Choice>
    <mc:Fallback xmlns="">
      <p:transition spd="slow"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6087-7CD2-4E1D-972A-9608D507D8A9}"/>
              </a:ext>
            </a:extLst>
          </p:cNvPr>
          <p:cNvSpPr>
            <a:spLocks noGrp="1"/>
          </p:cNvSpPr>
          <p:nvPr>
            <p:ph type="ctrTitle"/>
          </p:nvPr>
        </p:nvSpPr>
        <p:spPr/>
        <p:txBody>
          <a:bodyPr/>
          <a:lstStyle/>
          <a:p>
            <a:r>
              <a:rPr lang="en-US" dirty="0" err="1"/>
              <a:t>Só</a:t>
            </a:r>
            <a:r>
              <a:rPr lang="en-US" dirty="0"/>
              <a:t> para </a:t>
            </a:r>
            <a:r>
              <a:rPr lang="en-US" dirty="0" err="1"/>
              <a:t>alinharmos</a:t>
            </a:r>
            <a:r>
              <a:rPr lang="en-US" dirty="0"/>
              <a:t>:</a:t>
            </a:r>
          </a:p>
        </p:txBody>
      </p:sp>
      <p:sp>
        <p:nvSpPr>
          <p:cNvPr id="3" name="Subtitle 2">
            <a:extLst>
              <a:ext uri="{FF2B5EF4-FFF2-40B4-BE49-F238E27FC236}">
                <a16:creationId xmlns:a16="http://schemas.microsoft.com/office/drawing/2014/main" id="{BDF76A79-51E9-43E8-B0BF-C03BAD28D1B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40420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custDataLst>
              <p:tags r:id="rId2"/>
            </p:custDataLst>
          </p:nvPr>
        </p:nvGrpSpPr>
        <p:grpSpPr bwMode="auto">
          <a:xfrm>
            <a:off x="971573" y="2417763"/>
            <a:ext cx="1555078" cy="2381251"/>
            <a:chOff x="253" y="1431"/>
            <a:chExt cx="952" cy="1500"/>
          </a:xfrm>
        </p:grpSpPr>
        <p:grpSp>
          <p:nvGrpSpPr>
            <p:cNvPr id="3" name="Group 4"/>
            <p:cNvGrpSpPr>
              <a:grpSpLocks/>
            </p:cNvGrpSpPr>
            <p:nvPr/>
          </p:nvGrpSpPr>
          <p:grpSpPr bwMode="auto">
            <a:xfrm>
              <a:off x="340" y="1431"/>
              <a:ext cx="865" cy="871"/>
              <a:chOff x="340" y="1431"/>
              <a:chExt cx="865" cy="871"/>
            </a:xfrm>
          </p:grpSpPr>
          <p:pic>
            <p:nvPicPr>
              <p:cNvPr id="484357" name="Picture 5" descr="Tablet PC Clare woman restaurant stylus writing"/>
              <p:cNvPicPr>
                <a:picLocks noChangeAspect="1" noChangeArrowheads="1"/>
              </p:cNvPicPr>
              <p:nvPr/>
            </p:nvPicPr>
            <p:blipFill>
              <a:blip r:embed="rId17" cstate="email">
                <a:lum bright="-100000"/>
              </a:blip>
              <a:srcRect/>
              <a:stretch>
                <a:fillRect/>
              </a:stretch>
            </p:blipFill>
            <p:spPr bwMode="auto">
              <a:xfrm>
                <a:off x="385" y="1480"/>
                <a:ext cx="820" cy="822"/>
              </a:xfrm>
              <a:prstGeom prst="rect">
                <a:avLst/>
              </a:prstGeom>
              <a:noFill/>
            </p:spPr>
          </p:pic>
          <p:pic>
            <p:nvPicPr>
              <p:cNvPr id="484358" name="Picture 6" descr="Tablet PC Clare woman restaurant stylus writing"/>
              <p:cNvPicPr>
                <a:picLocks noChangeAspect="1" noChangeArrowheads="1"/>
              </p:cNvPicPr>
              <p:nvPr/>
            </p:nvPicPr>
            <p:blipFill>
              <a:blip r:embed="rId17" cstate="email"/>
              <a:srcRect/>
              <a:stretch>
                <a:fillRect/>
              </a:stretch>
            </p:blipFill>
            <p:spPr bwMode="auto">
              <a:xfrm>
                <a:off x="340" y="1431"/>
                <a:ext cx="820" cy="822"/>
              </a:xfrm>
              <a:prstGeom prst="rect">
                <a:avLst/>
              </a:prstGeom>
              <a:noFill/>
            </p:spPr>
          </p:pic>
        </p:grpSp>
        <p:sp>
          <p:nvSpPr>
            <p:cNvPr id="484359" name="Text Box 7"/>
            <p:cNvSpPr txBox="1">
              <a:spLocks noChangeArrowheads="1"/>
            </p:cNvSpPr>
            <p:nvPr/>
          </p:nvSpPr>
          <p:spPr bwMode="auto">
            <a:xfrm>
              <a:off x="253" y="2253"/>
              <a:ext cx="907" cy="678"/>
            </a:xfrm>
            <a:prstGeom prst="rect">
              <a:avLst/>
            </a:prstGeom>
            <a:noFill/>
            <a:ln w="12700">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133" b="1" i="0" u="none" strike="noStrike" kern="1200" cap="none" spc="0" normalizeH="0" baseline="0" noProof="0" dirty="0">
                  <a:ln>
                    <a:noFill/>
                  </a:ln>
                  <a:uLnTx/>
                  <a:uFillTx/>
                  <a:latin typeface="+mj-lt"/>
                  <a:ea typeface="+mn-ea"/>
                  <a:cs typeface="+mn-cs"/>
                </a:rPr>
                <a:t>Analista de Negócios</a:t>
              </a:r>
            </a:p>
          </p:txBody>
        </p:sp>
      </p:grpSp>
      <p:grpSp>
        <p:nvGrpSpPr>
          <p:cNvPr id="4" name="Group 8"/>
          <p:cNvGrpSpPr>
            <a:grpSpLocks/>
          </p:cNvGrpSpPr>
          <p:nvPr>
            <p:custDataLst>
              <p:tags r:id="rId3"/>
            </p:custDataLst>
          </p:nvPr>
        </p:nvGrpSpPr>
        <p:grpSpPr bwMode="auto">
          <a:xfrm>
            <a:off x="4789295" y="2203449"/>
            <a:ext cx="1555077" cy="2587626"/>
            <a:chOff x="2154" y="1296"/>
            <a:chExt cx="952" cy="1630"/>
          </a:xfrm>
        </p:grpSpPr>
        <p:grpSp>
          <p:nvGrpSpPr>
            <p:cNvPr id="5" name="Group 9"/>
            <p:cNvGrpSpPr>
              <a:grpSpLocks/>
            </p:cNvGrpSpPr>
            <p:nvPr/>
          </p:nvGrpSpPr>
          <p:grpSpPr bwMode="auto">
            <a:xfrm>
              <a:off x="2154" y="1296"/>
              <a:ext cx="952" cy="1225"/>
              <a:chOff x="3198" y="2341"/>
              <a:chExt cx="952" cy="1225"/>
            </a:xfrm>
          </p:grpSpPr>
          <p:pic>
            <p:nvPicPr>
              <p:cNvPr id="484362" name="Picture 10" descr="MSB Business_Sam_man sitting laptop thoughtful"/>
              <p:cNvPicPr>
                <a:picLocks noChangeAspect="1" noChangeArrowheads="1"/>
              </p:cNvPicPr>
              <p:nvPr/>
            </p:nvPicPr>
            <p:blipFill>
              <a:blip r:embed="rId18" cstate="email">
                <a:lum bright="-100000"/>
              </a:blip>
              <a:srcRect/>
              <a:stretch>
                <a:fillRect/>
              </a:stretch>
            </p:blipFill>
            <p:spPr bwMode="auto">
              <a:xfrm>
                <a:off x="3264" y="2408"/>
                <a:ext cx="886" cy="1158"/>
              </a:xfrm>
              <a:prstGeom prst="rect">
                <a:avLst/>
              </a:prstGeom>
              <a:noFill/>
            </p:spPr>
          </p:pic>
          <p:pic>
            <p:nvPicPr>
              <p:cNvPr id="484363" name="Picture 11" descr="MSB Business_Sam_man sitting laptop thoughtful"/>
              <p:cNvPicPr>
                <a:picLocks noChangeAspect="1" noChangeArrowheads="1"/>
              </p:cNvPicPr>
              <p:nvPr/>
            </p:nvPicPr>
            <p:blipFill>
              <a:blip r:embed="rId18" cstate="email"/>
              <a:srcRect/>
              <a:stretch>
                <a:fillRect/>
              </a:stretch>
            </p:blipFill>
            <p:spPr bwMode="auto">
              <a:xfrm>
                <a:off x="3198" y="2341"/>
                <a:ext cx="886" cy="1158"/>
              </a:xfrm>
              <a:prstGeom prst="rect">
                <a:avLst/>
              </a:prstGeom>
              <a:noFill/>
            </p:spPr>
          </p:pic>
        </p:grpSp>
        <p:sp>
          <p:nvSpPr>
            <p:cNvPr id="484364" name="Text Box 12"/>
            <p:cNvSpPr txBox="1">
              <a:spLocks noChangeArrowheads="1"/>
            </p:cNvSpPr>
            <p:nvPr/>
          </p:nvSpPr>
          <p:spPr bwMode="auto">
            <a:xfrm>
              <a:off x="2154" y="2454"/>
              <a:ext cx="820" cy="472"/>
            </a:xfrm>
            <a:prstGeom prst="rect">
              <a:avLst/>
            </a:prstGeom>
            <a:noFill/>
            <a:ln w="12700">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Gerente de Projeto</a:t>
              </a:r>
            </a:p>
          </p:txBody>
        </p:sp>
      </p:grpSp>
      <p:grpSp>
        <p:nvGrpSpPr>
          <p:cNvPr id="6" name="Group 13"/>
          <p:cNvGrpSpPr>
            <a:grpSpLocks/>
          </p:cNvGrpSpPr>
          <p:nvPr>
            <p:custDataLst>
              <p:tags r:id="rId4"/>
            </p:custDataLst>
          </p:nvPr>
        </p:nvGrpSpPr>
        <p:grpSpPr bwMode="auto">
          <a:xfrm>
            <a:off x="8941559" y="2347914"/>
            <a:ext cx="2455131" cy="2184400"/>
            <a:chOff x="3827" y="344"/>
            <a:chExt cx="1503" cy="1376"/>
          </a:xfrm>
        </p:grpSpPr>
        <p:grpSp>
          <p:nvGrpSpPr>
            <p:cNvPr id="7" name="Group 14"/>
            <p:cNvGrpSpPr>
              <a:grpSpLocks/>
            </p:cNvGrpSpPr>
            <p:nvPr/>
          </p:nvGrpSpPr>
          <p:grpSpPr bwMode="auto">
            <a:xfrm>
              <a:off x="3844" y="344"/>
              <a:ext cx="1406" cy="952"/>
              <a:chOff x="3198" y="890"/>
              <a:chExt cx="1406" cy="952"/>
            </a:xfrm>
          </p:grpSpPr>
          <p:pic>
            <p:nvPicPr>
              <p:cNvPr id="484367" name="Picture 15" descr="IT Work Group tech technical meeting collaboration"/>
              <p:cNvPicPr>
                <a:picLocks noChangeAspect="1" noChangeArrowheads="1"/>
              </p:cNvPicPr>
              <p:nvPr/>
            </p:nvPicPr>
            <p:blipFill>
              <a:blip r:embed="rId19" cstate="email">
                <a:lum bright="-100000"/>
              </a:blip>
              <a:srcRect/>
              <a:stretch>
                <a:fillRect/>
              </a:stretch>
            </p:blipFill>
            <p:spPr bwMode="auto">
              <a:xfrm>
                <a:off x="3255" y="938"/>
                <a:ext cx="1349" cy="904"/>
              </a:xfrm>
              <a:prstGeom prst="rect">
                <a:avLst/>
              </a:prstGeom>
              <a:noFill/>
              <a:ln w="9525">
                <a:noFill/>
                <a:miter lim="800000"/>
                <a:headEnd/>
                <a:tailEnd/>
              </a:ln>
            </p:spPr>
          </p:pic>
          <p:pic>
            <p:nvPicPr>
              <p:cNvPr id="484368" name="Picture 16" descr="IT Work Group tech technical meeting collaboration"/>
              <p:cNvPicPr>
                <a:picLocks noChangeAspect="1" noChangeArrowheads="1"/>
              </p:cNvPicPr>
              <p:nvPr/>
            </p:nvPicPr>
            <p:blipFill>
              <a:blip r:embed="rId19" cstate="email"/>
              <a:srcRect/>
              <a:stretch>
                <a:fillRect/>
              </a:stretch>
            </p:blipFill>
            <p:spPr bwMode="auto">
              <a:xfrm>
                <a:off x="3198" y="890"/>
                <a:ext cx="1349" cy="904"/>
              </a:xfrm>
              <a:prstGeom prst="rect">
                <a:avLst/>
              </a:prstGeom>
              <a:noFill/>
            </p:spPr>
          </p:pic>
        </p:grpSp>
        <p:sp>
          <p:nvSpPr>
            <p:cNvPr id="484369" name="Text Box 17"/>
            <p:cNvSpPr txBox="1">
              <a:spLocks noChangeArrowheads="1"/>
            </p:cNvSpPr>
            <p:nvPr/>
          </p:nvSpPr>
          <p:spPr bwMode="auto">
            <a:xfrm>
              <a:off x="3827" y="1248"/>
              <a:ext cx="1503" cy="472"/>
            </a:xfrm>
            <a:prstGeom prst="rect">
              <a:avLst/>
            </a:prstGeom>
            <a:noFill/>
            <a:ln w="12700">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Time de Desenvolvimento</a:t>
              </a:r>
            </a:p>
          </p:txBody>
        </p:sp>
      </p:grpSp>
      <p:grpSp>
        <p:nvGrpSpPr>
          <p:cNvPr id="8" name="Group 18"/>
          <p:cNvGrpSpPr>
            <a:grpSpLocks/>
          </p:cNvGrpSpPr>
          <p:nvPr>
            <p:custDataLst>
              <p:tags r:id="rId5"/>
            </p:custDataLst>
          </p:nvPr>
        </p:nvGrpSpPr>
        <p:grpSpPr bwMode="auto">
          <a:xfrm>
            <a:off x="9243163" y="228598"/>
            <a:ext cx="1495008" cy="2238375"/>
            <a:chOff x="4420" y="1860"/>
            <a:chExt cx="820" cy="1410"/>
          </a:xfrm>
        </p:grpSpPr>
        <p:grpSp>
          <p:nvGrpSpPr>
            <p:cNvPr id="9" name="Group 19"/>
            <p:cNvGrpSpPr>
              <a:grpSpLocks/>
            </p:cNvGrpSpPr>
            <p:nvPr/>
          </p:nvGrpSpPr>
          <p:grpSpPr bwMode="auto">
            <a:xfrm>
              <a:off x="4420" y="1860"/>
              <a:ext cx="773" cy="998"/>
              <a:chOff x="4194" y="2069"/>
              <a:chExt cx="773" cy="998"/>
            </a:xfrm>
          </p:grpSpPr>
          <p:pic>
            <p:nvPicPr>
              <p:cNvPr id="484372" name="Picture 20" descr="OFC Enterprise woman Live Meeting"/>
              <p:cNvPicPr>
                <a:picLocks noChangeAspect="1" noChangeArrowheads="1"/>
              </p:cNvPicPr>
              <p:nvPr/>
            </p:nvPicPr>
            <p:blipFill>
              <a:blip r:embed="rId20" cstate="email">
                <a:lum bright="-100000"/>
              </a:blip>
              <a:srcRect/>
              <a:stretch>
                <a:fillRect/>
              </a:stretch>
            </p:blipFill>
            <p:spPr bwMode="auto">
              <a:xfrm>
                <a:off x="4261" y="2129"/>
                <a:ext cx="706" cy="938"/>
              </a:xfrm>
              <a:prstGeom prst="rect">
                <a:avLst/>
              </a:prstGeom>
              <a:noFill/>
              <a:ln w="9525">
                <a:noFill/>
                <a:miter lim="800000"/>
                <a:headEnd/>
                <a:tailEnd/>
              </a:ln>
            </p:spPr>
          </p:pic>
          <p:pic>
            <p:nvPicPr>
              <p:cNvPr id="484373" name="Picture 21" descr="OFC Enterprise woman Live Meeting"/>
              <p:cNvPicPr>
                <a:picLocks noChangeAspect="1" noChangeArrowheads="1"/>
              </p:cNvPicPr>
              <p:nvPr/>
            </p:nvPicPr>
            <p:blipFill>
              <a:blip r:embed="rId20" cstate="email"/>
              <a:srcRect/>
              <a:stretch>
                <a:fillRect/>
              </a:stretch>
            </p:blipFill>
            <p:spPr bwMode="auto">
              <a:xfrm>
                <a:off x="4194" y="2069"/>
                <a:ext cx="706" cy="938"/>
              </a:xfrm>
              <a:prstGeom prst="rect">
                <a:avLst/>
              </a:prstGeom>
              <a:noFill/>
            </p:spPr>
          </p:pic>
        </p:grpSp>
        <p:sp>
          <p:nvSpPr>
            <p:cNvPr id="484374" name="Text Box 22"/>
            <p:cNvSpPr txBox="1">
              <a:spLocks noChangeArrowheads="1"/>
            </p:cNvSpPr>
            <p:nvPr/>
          </p:nvSpPr>
          <p:spPr bwMode="auto">
            <a:xfrm>
              <a:off x="4420" y="2798"/>
              <a:ext cx="820" cy="472"/>
            </a:xfrm>
            <a:prstGeom prst="rect">
              <a:avLst/>
            </a:prstGeom>
            <a:noFill/>
            <a:ln w="12700">
              <a:noFill/>
              <a:miter lim="800000"/>
              <a:headEnd/>
              <a:tailEn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Time</a:t>
              </a:r>
              <a:r>
                <a:rPr kumimoji="0" lang="pt-BR" sz="2133"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 </a:t>
              </a:r>
              <a:r>
                <a:rPr lang="pt-BR" sz="2133" b="1" dirty="0">
                  <a:latin typeface="+mj-lt"/>
                </a:rPr>
                <a:t>de Testes</a:t>
              </a:r>
            </a:p>
          </p:txBody>
        </p:sp>
      </p:grpSp>
      <p:grpSp>
        <p:nvGrpSpPr>
          <p:cNvPr id="10" name="Group 23"/>
          <p:cNvGrpSpPr>
            <a:grpSpLocks/>
          </p:cNvGrpSpPr>
          <p:nvPr>
            <p:custDataLst>
              <p:tags r:id="rId6"/>
            </p:custDataLst>
          </p:nvPr>
        </p:nvGrpSpPr>
        <p:grpSpPr bwMode="auto">
          <a:xfrm>
            <a:off x="8839199" y="4683129"/>
            <a:ext cx="2664217" cy="1639888"/>
            <a:chOff x="3418" y="2798"/>
            <a:chExt cx="1631" cy="1033"/>
          </a:xfrm>
        </p:grpSpPr>
        <p:grpSp>
          <p:nvGrpSpPr>
            <p:cNvPr id="11" name="Group 24"/>
            <p:cNvGrpSpPr>
              <a:grpSpLocks/>
            </p:cNvGrpSpPr>
            <p:nvPr/>
          </p:nvGrpSpPr>
          <p:grpSpPr bwMode="auto">
            <a:xfrm>
              <a:off x="3418" y="2798"/>
              <a:ext cx="726" cy="1033"/>
              <a:chOff x="2154" y="3203"/>
              <a:chExt cx="726" cy="1033"/>
            </a:xfrm>
          </p:grpSpPr>
          <p:pic>
            <p:nvPicPr>
              <p:cNvPr id="484377" name="Picture 25" descr="OEM Asian man smiling working pc hardware tech technician repair computer"/>
              <p:cNvPicPr>
                <a:picLocks noChangeAspect="1" noChangeArrowheads="1"/>
              </p:cNvPicPr>
              <p:nvPr/>
            </p:nvPicPr>
            <p:blipFill>
              <a:blip r:embed="rId21" cstate="email">
                <a:lum bright="-100000"/>
              </a:blip>
              <a:srcRect/>
              <a:stretch>
                <a:fillRect/>
              </a:stretch>
            </p:blipFill>
            <p:spPr bwMode="auto">
              <a:xfrm>
                <a:off x="2217" y="3249"/>
                <a:ext cx="663" cy="987"/>
              </a:xfrm>
              <a:prstGeom prst="rect">
                <a:avLst/>
              </a:prstGeom>
              <a:noFill/>
              <a:ln w="9525">
                <a:noFill/>
                <a:miter lim="800000"/>
                <a:headEnd/>
                <a:tailEnd/>
              </a:ln>
              <a:effectLst/>
            </p:spPr>
          </p:pic>
          <p:pic>
            <p:nvPicPr>
              <p:cNvPr id="484378" name="Picture 26" descr="OEM Asian man smiling working pc hardware tech technician repair computer"/>
              <p:cNvPicPr>
                <a:picLocks noChangeAspect="1" noChangeArrowheads="1"/>
              </p:cNvPicPr>
              <p:nvPr/>
            </p:nvPicPr>
            <p:blipFill>
              <a:blip r:embed="rId21" cstate="email"/>
              <a:srcRect/>
              <a:stretch>
                <a:fillRect/>
              </a:stretch>
            </p:blipFill>
            <p:spPr bwMode="auto">
              <a:xfrm>
                <a:off x="2154" y="3203"/>
                <a:ext cx="663" cy="987"/>
              </a:xfrm>
              <a:prstGeom prst="rect">
                <a:avLst/>
              </a:prstGeom>
              <a:noFill/>
              <a:effectLst/>
            </p:spPr>
          </p:pic>
        </p:grpSp>
        <p:sp>
          <p:nvSpPr>
            <p:cNvPr id="484379" name="Text Box 27"/>
            <p:cNvSpPr txBox="1">
              <a:spLocks noChangeArrowheads="1"/>
            </p:cNvSpPr>
            <p:nvPr/>
          </p:nvSpPr>
          <p:spPr bwMode="auto">
            <a:xfrm>
              <a:off x="3950" y="3557"/>
              <a:ext cx="1099" cy="265"/>
            </a:xfrm>
            <a:prstGeom prst="rect">
              <a:avLst/>
            </a:prstGeom>
            <a:noFill/>
            <a:ln w="12700">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Operações</a:t>
              </a:r>
            </a:p>
          </p:txBody>
        </p:sp>
      </p:grpSp>
      <p:grpSp>
        <p:nvGrpSpPr>
          <p:cNvPr id="12" name="Group 28"/>
          <p:cNvGrpSpPr>
            <a:grpSpLocks/>
          </p:cNvGrpSpPr>
          <p:nvPr>
            <p:custDataLst>
              <p:tags r:id="rId7"/>
            </p:custDataLst>
          </p:nvPr>
        </p:nvGrpSpPr>
        <p:grpSpPr bwMode="auto">
          <a:xfrm>
            <a:off x="2353737" y="3659190"/>
            <a:ext cx="2345270" cy="1266826"/>
            <a:chOff x="1112" y="2213"/>
            <a:chExt cx="1108" cy="798"/>
          </a:xfrm>
        </p:grpSpPr>
        <p:pic>
          <p:nvPicPr>
            <p:cNvPr id="484381" name="Picture 29" descr="curved arrow 4_Flipped"/>
            <p:cNvPicPr>
              <a:picLocks noChangeAspect="1" noChangeArrowheads="1"/>
            </p:cNvPicPr>
            <p:nvPr/>
          </p:nvPicPr>
          <p:blipFill>
            <a:blip r:embed="rId22" cstate="email">
              <a:duotone>
                <a:prstClr val="black"/>
                <a:schemeClr val="accent1">
                  <a:tint val="45000"/>
                  <a:satMod val="400000"/>
                </a:schemeClr>
              </a:duotone>
            </a:blip>
            <a:srcRect/>
            <a:stretch>
              <a:fillRect/>
            </a:stretch>
          </p:blipFill>
          <p:spPr bwMode="auto">
            <a:xfrm rot="4080000">
              <a:off x="1325" y="2000"/>
              <a:ext cx="682" cy="1108"/>
            </a:xfrm>
            <a:prstGeom prst="rect">
              <a:avLst/>
            </a:prstGeom>
            <a:noFill/>
            <a:ln w="9525" algn="ctr">
              <a:noFill/>
              <a:miter lim="800000"/>
              <a:headEnd/>
              <a:tailEnd/>
            </a:ln>
            <a:effectLst/>
          </p:spPr>
        </p:pic>
        <p:sp>
          <p:nvSpPr>
            <p:cNvPr id="484382" name="Text Box 30"/>
            <p:cNvSpPr txBox="1">
              <a:spLocks noChangeArrowheads="1"/>
            </p:cNvSpPr>
            <p:nvPr/>
          </p:nvSpPr>
          <p:spPr bwMode="auto">
            <a:xfrm>
              <a:off x="1205" y="2539"/>
              <a:ext cx="860" cy="472"/>
            </a:xfrm>
            <a:prstGeom prst="rect">
              <a:avLst/>
            </a:prstGeom>
            <a:noFill/>
            <a:ln w="12700">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Solicitações de</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Mudança</a:t>
              </a:r>
            </a:p>
          </p:txBody>
        </p:sp>
      </p:grpSp>
      <p:grpSp>
        <p:nvGrpSpPr>
          <p:cNvPr id="13" name="Group 31"/>
          <p:cNvGrpSpPr>
            <a:grpSpLocks/>
          </p:cNvGrpSpPr>
          <p:nvPr>
            <p:custDataLst>
              <p:tags r:id="rId8"/>
            </p:custDataLst>
          </p:nvPr>
        </p:nvGrpSpPr>
        <p:grpSpPr bwMode="auto">
          <a:xfrm>
            <a:off x="2698521" y="2857504"/>
            <a:ext cx="1765300" cy="482601"/>
            <a:chOff x="1205" y="1708"/>
            <a:chExt cx="834" cy="304"/>
          </a:xfrm>
        </p:grpSpPr>
        <p:pic>
          <p:nvPicPr>
            <p:cNvPr id="484384" name="Picture 32" descr="arrow 3"/>
            <p:cNvPicPr>
              <a:picLocks noChangeAspect="1" noChangeArrowheads="1"/>
            </p:cNvPicPr>
            <p:nvPr/>
          </p:nvPicPr>
          <p:blipFill>
            <a:blip r:embed="rId23" cstate="email">
              <a:duotone>
                <a:prstClr val="black"/>
                <a:schemeClr val="accent1">
                  <a:tint val="45000"/>
                  <a:satMod val="400000"/>
                </a:schemeClr>
              </a:duotone>
            </a:blip>
            <a:srcRect/>
            <a:stretch>
              <a:fillRect/>
            </a:stretch>
          </p:blipFill>
          <p:spPr bwMode="auto">
            <a:xfrm>
              <a:off x="1205" y="1708"/>
              <a:ext cx="834" cy="304"/>
            </a:xfrm>
            <a:prstGeom prst="rect">
              <a:avLst/>
            </a:prstGeom>
            <a:noFill/>
          </p:spPr>
        </p:pic>
        <p:sp>
          <p:nvSpPr>
            <p:cNvPr id="484385" name="Text Box 33"/>
            <p:cNvSpPr txBox="1">
              <a:spLocks noChangeArrowheads="1"/>
            </p:cNvSpPr>
            <p:nvPr/>
          </p:nvSpPr>
          <p:spPr bwMode="auto">
            <a:xfrm>
              <a:off x="1318" y="1734"/>
              <a:ext cx="544" cy="265"/>
            </a:xfrm>
            <a:prstGeom prst="rect">
              <a:avLst/>
            </a:prstGeom>
            <a:noFill/>
            <a:ln w="12700">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Cenários</a:t>
              </a:r>
            </a:p>
          </p:txBody>
        </p:sp>
      </p:grpSp>
      <p:grpSp>
        <p:nvGrpSpPr>
          <p:cNvPr id="14" name="Group 34"/>
          <p:cNvGrpSpPr>
            <a:grpSpLocks/>
          </p:cNvGrpSpPr>
          <p:nvPr>
            <p:custDataLst>
              <p:tags r:id="rId9"/>
            </p:custDataLst>
          </p:nvPr>
        </p:nvGrpSpPr>
        <p:grpSpPr bwMode="auto">
          <a:xfrm>
            <a:off x="2353737" y="1676401"/>
            <a:ext cx="2341036" cy="1173163"/>
            <a:chOff x="1112" y="964"/>
            <a:chExt cx="1106" cy="739"/>
          </a:xfrm>
        </p:grpSpPr>
        <p:pic>
          <p:nvPicPr>
            <p:cNvPr id="484387" name="Picture 35" descr="curved arrow 4"/>
            <p:cNvPicPr>
              <a:picLocks noChangeAspect="1" noChangeArrowheads="1"/>
            </p:cNvPicPr>
            <p:nvPr/>
          </p:nvPicPr>
          <p:blipFill>
            <a:blip r:embed="rId24" cstate="print">
              <a:duotone>
                <a:prstClr val="black"/>
                <a:schemeClr val="accent1">
                  <a:tint val="45000"/>
                  <a:satMod val="400000"/>
                </a:schemeClr>
              </a:duotone>
            </a:blip>
            <a:srcRect/>
            <a:stretch>
              <a:fillRect/>
            </a:stretch>
          </p:blipFill>
          <p:spPr bwMode="auto">
            <a:xfrm rot="6700473">
              <a:off x="1325" y="810"/>
              <a:ext cx="680" cy="1106"/>
            </a:xfrm>
            <a:prstGeom prst="rect">
              <a:avLst/>
            </a:prstGeom>
            <a:noFill/>
          </p:spPr>
        </p:pic>
        <p:sp>
          <p:nvSpPr>
            <p:cNvPr id="484388" name="Text Box 36"/>
            <p:cNvSpPr txBox="1">
              <a:spLocks noChangeArrowheads="1"/>
            </p:cNvSpPr>
            <p:nvPr/>
          </p:nvSpPr>
          <p:spPr bwMode="auto">
            <a:xfrm>
              <a:off x="1310" y="964"/>
              <a:ext cx="707" cy="472"/>
            </a:xfrm>
            <a:prstGeom prst="rect">
              <a:avLst/>
            </a:prstGeom>
            <a:noFill/>
            <a:ln w="12700">
              <a:noFill/>
              <a:miter lim="800000"/>
              <a:headEnd/>
              <a:tailEnd/>
            </a:ln>
            <a:effectLst/>
          </p:spPr>
          <p:txBody>
            <a:bodyPr>
              <a:spAutoFit/>
            </a:bodyPr>
            <a:lstStyle>
              <a:defPPr>
                <a:defRPr lang="en-US"/>
              </a:defPPr>
              <a:lvl1pPr marR="0" lvl="0" indent="0" algn="ctr" fontAlgn="auto">
                <a:lnSpc>
                  <a:spcPct val="100000"/>
                </a:lnSpc>
                <a:spcBef>
                  <a:spcPts val="0"/>
                </a:spcBef>
                <a:spcAft>
                  <a:spcPts val="0"/>
                </a:spcAft>
                <a:buClrTx/>
                <a:buSzTx/>
                <a:buFontTx/>
                <a:buNone/>
                <a:tabLst/>
                <a:defRPr kumimoji="0" sz="2133" b="1" i="0" u="none" strike="noStrike" cap="none" spc="0" normalizeH="0" baseline="0">
                  <a:ln>
                    <a:noFill/>
                  </a:ln>
                  <a:uLnTx/>
                  <a:uFillTx/>
                  <a:latin typeface="+mj-lt"/>
                </a:defRPr>
              </a:lvl1pPr>
            </a:lstStyle>
            <a:p>
              <a:r>
                <a:rPr lang="pt-BR" dirty="0"/>
                <a:t>Requisitos</a:t>
              </a:r>
            </a:p>
            <a:p>
              <a:r>
                <a:rPr lang="pt-BR" dirty="0"/>
                <a:t> de Negócio</a:t>
              </a:r>
            </a:p>
          </p:txBody>
        </p:sp>
      </p:grpSp>
      <p:grpSp>
        <p:nvGrpSpPr>
          <p:cNvPr id="15" name="Group 37"/>
          <p:cNvGrpSpPr>
            <a:grpSpLocks/>
          </p:cNvGrpSpPr>
          <p:nvPr>
            <p:custDataLst>
              <p:tags r:id="rId10"/>
            </p:custDataLst>
          </p:nvPr>
        </p:nvGrpSpPr>
        <p:grpSpPr bwMode="auto">
          <a:xfrm>
            <a:off x="8247589" y="744541"/>
            <a:ext cx="1373020" cy="1758953"/>
            <a:chOff x="3858" y="469"/>
            <a:chExt cx="724" cy="1108"/>
          </a:xfrm>
        </p:grpSpPr>
        <p:pic>
          <p:nvPicPr>
            <p:cNvPr id="484390" name="Picture 38" descr="curved arrow 4_Flipped"/>
            <p:cNvPicPr>
              <a:picLocks noChangeAspect="1" noChangeArrowheads="1"/>
            </p:cNvPicPr>
            <p:nvPr/>
          </p:nvPicPr>
          <p:blipFill>
            <a:blip r:embed="rId22" cstate="email">
              <a:duotone>
                <a:prstClr val="black"/>
                <a:schemeClr val="accent1">
                  <a:tint val="45000"/>
                  <a:satMod val="400000"/>
                </a:schemeClr>
              </a:duotone>
            </a:blip>
            <a:srcRect/>
            <a:stretch>
              <a:fillRect/>
            </a:stretch>
          </p:blipFill>
          <p:spPr bwMode="auto">
            <a:xfrm rot="9616692">
              <a:off x="3900" y="469"/>
              <a:ext cx="682" cy="1108"/>
            </a:xfrm>
            <a:prstGeom prst="rect">
              <a:avLst/>
            </a:prstGeom>
            <a:noFill/>
            <a:ln w="9525" algn="ctr">
              <a:noFill/>
              <a:miter lim="800000"/>
              <a:headEnd/>
              <a:tailEnd/>
            </a:ln>
            <a:effectLst/>
          </p:spPr>
        </p:pic>
        <p:sp>
          <p:nvSpPr>
            <p:cNvPr id="484391" name="Text Box 39"/>
            <p:cNvSpPr txBox="1">
              <a:spLocks noChangeArrowheads="1"/>
            </p:cNvSpPr>
            <p:nvPr/>
          </p:nvSpPr>
          <p:spPr bwMode="auto">
            <a:xfrm>
              <a:off x="3858" y="956"/>
              <a:ext cx="368" cy="265"/>
            </a:xfrm>
            <a:prstGeom prst="rect">
              <a:avLst/>
            </a:prstGeom>
            <a:noFill/>
            <a:ln w="12700">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Bugs</a:t>
              </a:r>
            </a:p>
          </p:txBody>
        </p:sp>
      </p:grpSp>
      <p:grpSp>
        <p:nvGrpSpPr>
          <p:cNvPr id="16" name="Group 40"/>
          <p:cNvGrpSpPr>
            <a:grpSpLocks/>
          </p:cNvGrpSpPr>
          <p:nvPr>
            <p:custDataLst>
              <p:tags r:id="rId11"/>
            </p:custDataLst>
          </p:nvPr>
        </p:nvGrpSpPr>
        <p:grpSpPr bwMode="auto">
          <a:xfrm>
            <a:off x="6578604" y="2849567"/>
            <a:ext cx="1765301" cy="482601"/>
            <a:chOff x="3108" y="1703"/>
            <a:chExt cx="834" cy="304"/>
          </a:xfrm>
        </p:grpSpPr>
        <p:pic>
          <p:nvPicPr>
            <p:cNvPr id="484393" name="Picture 41" descr="arrow 3"/>
            <p:cNvPicPr>
              <a:picLocks noChangeAspect="1" noChangeArrowheads="1"/>
            </p:cNvPicPr>
            <p:nvPr/>
          </p:nvPicPr>
          <p:blipFill>
            <a:blip r:embed="rId23" cstate="email">
              <a:duotone>
                <a:prstClr val="black"/>
                <a:schemeClr val="accent1">
                  <a:tint val="45000"/>
                  <a:satMod val="400000"/>
                </a:schemeClr>
              </a:duotone>
            </a:blip>
            <a:srcRect/>
            <a:stretch>
              <a:fillRect/>
            </a:stretch>
          </p:blipFill>
          <p:spPr bwMode="auto">
            <a:xfrm>
              <a:off x="3108" y="1703"/>
              <a:ext cx="834" cy="304"/>
            </a:xfrm>
            <a:prstGeom prst="rect">
              <a:avLst/>
            </a:prstGeom>
            <a:noFill/>
          </p:spPr>
        </p:pic>
        <p:sp>
          <p:nvSpPr>
            <p:cNvPr id="484394" name="Text Box 42"/>
            <p:cNvSpPr txBox="1">
              <a:spLocks noChangeArrowheads="1"/>
            </p:cNvSpPr>
            <p:nvPr/>
          </p:nvSpPr>
          <p:spPr bwMode="auto">
            <a:xfrm>
              <a:off x="3342" y="1729"/>
              <a:ext cx="458" cy="265"/>
            </a:xfrm>
            <a:prstGeom prst="rect">
              <a:avLst/>
            </a:prstGeom>
            <a:noFill/>
            <a:ln w="12700">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Tarefas</a:t>
              </a:r>
            </a:p>
          </p:txBody>
        </p:sp>
      </p:grpSp>
      <p:grpSp>
        <p:nvGrpSpPr>
          <p:cNvPr id="17" name="Group 43"/>
          <p:cNvGrpSpPr>
            <a:grpSpLocks/>
          </p:cNvGrpSpPr>
          <p:nvPr>
            <p:custDataLst>
              <p:tags r:id="rId12"/>
            </p:custDataLst>
          </p:nvPr>
        </p:nvGrpSpPr>
        <p:grpSpPr bwMode="auto">
          <a:xfrm>
            <a:off x="9895429" y="3895726"/>
            <a:ext cx="1500717" cy="1758951"/>
            <a:chOff x="4675" y="2454"/>
            <a:chExt cx="709" cy="1108"/>
          </a:xfrm>
        </p:grpSpPr>
        <p:pic>
          <p:nvPicPr>
            <p:cNvPr id="484396" name="Picture 44" descr="curved arrow 4_Flipped"/>
            <p:cNvPicPr>
              <a:picLocks noChangeAspect="1" noChangeArrowheads="1"/>
            </p:cNvPicPr>
            <p:nvPr/>
          </p:nvPicPr>
          <p:blipFill>
            <a:blip r:embed="rId22" cstate="email">
              <a:duotone>
                <a:prstClr val="black"/>
                <a:schemeClr val="accent1">
                  <a:tint val="45000"/>
                  <a:satMod val="400000"/>
                </a:schemeClr>
              </a:duotone>
            </a:blip>
            <a:srcRect/>
            <a:stretch>
              <a:fillRect/>
            </a:stretch>
          </p:blipFill>
          <p:spPr bwMode="auto">
            <a:xfrm rot="393164">
              <a:off x="4675" y="2454"/>
              <a:ext cx="682" cy="1108"/>
            </a:xfrm>
            <a:prstGeom prst="rect">
              <a:avLst/>
            </a:prstGeom>
            <a:noFill/>
            <a:ln w="9525" algn="ctr">
              <a:noFill/>
              <a:miter lim="800000"/>
              <a:headEnd/>
              <a:tailEnd/>
            </a:ln>
            <a:effectLst/>
          </p:spPr>
        </p:pic>
        <p:sp>
          <p:nvSpPr>
            <p:cNvPr id="484397" name="Text Box 45"/>
            <p:cNvSpPr txBox="1">
              <a:spLocks noChangeArrowheads="1"/>
            </p:cNvSpPr>
            <p:nvPr/>
          </p:nvSpPr>
          <p:spPr bwMode="auto">
            <a:xfrm>
              <a:off x="4815" y="2911"/>
              <a:ext cx="569" cy="472"/>
            </a:xfrm>
            <a:prstGeom prst="rect">
              <a:avLst/>
            </a:prstGeom>
            <a:noFill/>
            <a:ln w="12700">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Erros</a:t>
              </a:r>
              <a:r>
                <a:rPr kumimoji="0" lang="pt-BR" sz="1867"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 </a:t>
              </a:r>
              <a:r>
                <a:rPr lang="pt-BR" sz="2133" b="1" dirty="0">
                  <a:latin typeface="+mj-lt"/>
                </a:rPr>
                <a:t>em</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Produção</a:t>
              </a:r>
            </a:p>
          </p:txBody>
        </p:sp>
      </p:grpSp>
      <p:grpSp>
        <p:nvGrpSpPr>
          <p:cNvPr id="47" name="Group 37"/>
          <p:cNvGrpSpPr>
            <a:grpSpLocks/>
          </p:cNvGrpSpPr>
          <p:nvPr>
            <p:custDataLst>
              <p:tags r:id="rId13"/>
            </p:custDataLst>
          </p:nvPr>
        </p:nvGrpSpPr>
        <p:grpSpPr bwMode="auto">
          <a:xfrm>
            <a:off x="10240444" y="642941"/>
            <a:ext cx="1443568" cy="1758953"/>
            <a:chOff x="3609" y="490"/>
            <a:chExt cx="682" cy="1108"/>
          </a:xfrm>
        </p:grpSpPr>
        <p:pic>
          <p:nvPicPr>
            <p:cNvPr id="48" name="Picture 38" descr="curved arrow 4_Flipped"/>
            <p:cNvPicPr>
              <a:picLocks noChangeAspect="1" noChangeArrowheads="1"/>
            </p:cNvPicPr>
            <p:nvPr/>
          </p:nvPicPr>
          <p:blipFill>
            <a:blip r:embed="rId22" cstate="email">
              <a:duotone>
                <a:prstClr val="black"/>
                <a:schemeClr val="accent1">
                  <a:tint val="45000"/>
                  <a:satMod val="400000"/>
                </a:schemeClr>
              </a:duotone>
            </a:blip>
            <a:srcRect/>
            <a:stretch>
              <a:fillRect/>
            </a:stretch>
          </p:blipFill>
          <p:spPr bwMode="auto">
            <a:xfrm rot="20706072">
              <a:off x="3609" y="490"/>
              <a:ext cx="682" cy="1108"/>
            </a:xfrm>
            <a:prstGeom prst="rect">
              <a:avLst/>
            </a:prstGeom>
            <a:noFill/>
            <a:ln w="9525" algn="ctr">
              <a:noFill/>
              <a:miter lim="800000"/>
              <a:headEnd/>
              <a:tailEnd/>
            </a:ln>
            <a:effectLst/>
          </p:spPr>
        </p:pic>
        <p:sp>
          <p:nvSpPr>
            <p:cNvPr id="49" name="Text Box 39"/>
            <p:cNvSpPr txBox="1">
              <a:spLocks noChangeArrowheads="1"/>
            </p:cNvSpPr>
            <p:nvPr/>
          </p:nvSpPr>
          <p:spPr bwMode="auto">
            <a:xfrm>
              <a:off x="3897" y="956"/>
              <a:ext cx="362" cy="239"/>
            </a:xfrm>
            <a:prstGeom prst="rect">
              <a:avLst/>
            </a:prstGeom>
            <a:noFill/>
            <a:ln w="12700">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67" b="0" i="0" u="none" strike="noStrike" kern="1200" cap="none" spc="0" normalizeH="0" baseline="0" noProof="0" dirty="0">
                  <a:ln>
                    <a:noFill/>
                  </a:ln>
                  <a:uLnTx/>
                  <a:uFillTx/>
                  <a:latin typeface="+mj-lt"/>
                  <a:ea typeface="+mn-ea"/>
                  <a:cs typeface="+mn-cs"/>
                </a:rPr>
                <a:t>Builds</a:t>
              </a:r>
            </a:p>
          </p:txBody>
        </p:sp>
      </p:grpSp>
      <p:grpSp>
        <p:nvGrpSpPr>
          <p:cNvPr id="50" name="Group 43"/>
          <p:cNvGrpSpPr>
            <a:grpSpLocks/>
          </p:cNvGrpSpPr>
          <p:nvPr>
            <p:custDataLst>
              <p:tags r:id="rId14"/>
            </p:custDataLst>
          </p:nvPr>
        </p:nvGrpSpPr>
        <p:grpSpPr bwMode="auto">
          <a:xfrm>
            <a:off x="7247457" y="3770321"/>
            <a:ext cx="2099734" cy="1758953"/>
            <a:chOff x="4453" y="2381"/>
            <a:chExt cx="992" cy="1108"/>
          </a:xfrm>
        </p:grpSpPr>
        <p:pic>
          <p:nvPicPr>
            <p:cNvPr id="51" name="Picture 44" descr="curved arrow 4_Flipped"/>
            <p:cNvPicPr>
              <a:picLocks noChangeAspect="1" noChangeArrowheads="1"/>
            </p:cNvPicPr>
            <p:nvPr/>
          </p:nvPicPr>
          <p:blipFill>
            <a:blip r:embed="rId22" cstate="email">
              <a:duotone>
                <a:prstClr val="black"/>
                <a:schemeClr val="accent1">
                  <a:tint val="45000"/>
                  <a:satMod val="400000"/>
                </a:schemeClr>
              </a:duotone>
            </a:blip>
            <a:srcRect/>
            <a:stretch>
              <a:fillRect/>
            </a:stretch>
          </p:blipFill>
          <p:spPr bwMode="auto">
            <a:xfrm rot="9865354">
              <a:off x="4763" y="2381"/>
              <a:ext cx="682" cy="1108"/>
            </a:xfrm>
            <a:prstGeom prst="rect">
              <a:avLst/>
            </a:prstGeom>
            <a:noFill/>
            <a:ln w="9525" algn="ctr">
              <a:noFill/>
              <a:miter lim="800000"/>
              <a:headEnd/>
              <a:tailEnd/>
            </a:ln>
            <a:effectLst/>
          </p:spPr>
        </p:pic>
        <p:sp>
          <p:nvSpPr>
            <p:cNvPr id="52" name="Text Box 45"/>
            <p:cNvSpPr txBox="1">
              <a:spLocks noChangeArrowheads="1"/>
            </p:cNvSpPr>
            <p:nvPr/>
          </p:nvSpPr>
          <p:spPr bwMode="auto">
            <a:xfrm>
              <a:off x="4453" y="2838"/>
              <a:ext cx="716" cy="265"/>
            </a:xfrm>
            <a:prstGeom prst="rect">
              <a:avLst/>
            </a:prstGeom>
            <a:noFill/>
            <a:ln w="12700">
              <a:noFill/>
              <a:miter lim="800000"/>
              <a:headEnd/>
              <a:tailEnd/>
            </a:ln>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133" b="1" dirty="0">
                  <a:latin typeface="+mj-lt"/>
                </a:rPr>
                <a:t>Implantação</a:t>
              </a:r>
            </a:p>
          </p:txBody>
        </p:sp>
      </p:grpSp>
      <p:sp>
        <p:nvSpPr>
          <p:cNvPr id="19" name="Title 18"/>
          <p:cNvSpPr>
            <a:spLocks noGrp="1"/>
          </p:cNvSpPr>
          <p:nvPr>
            <p:ph type="title"/>
          </p:nvPr>
        </p:nvSpPr>
        <p:spPr/>
        <p:txBody>
          <a:bodyPr/>
          <a:lstStyle/>
          <a:p>
            <a:r>
              <a:rPr lang="en-US" dirty="0" err="1"/>
              <a:t>Dia</a:t>
            </a:r>
            <a:r>
              <a:rPr lang="en-US" dirty="0"/>
              <a:t> a </a:t>
            </a:r>
            <a:r>
              <a:rPr lang="en-US" dirty="0" err="1"/>
              <a:t>dia</a:t>
            </a:r>
            <a:endParaRPr lang="en-US" dirty="0"/>
          </a:p>
        </p:txBody>
      </p:sp>
    </p:spTree>
    <p:custDataLst>
      <p:tags r:id="rId1"/>
    </p:custDataLst>
    <p:extLst>
      <p:ext uri="{BB962C8B-B14F-4D97-AF65-F5344CB8AC3E}">
        <p14:creationId xmlns:p14="http://schemas.microsoft.com/office/powerpoint/2010/main" val="249681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3" presetClass="entr" presetSubtype="27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000" fill="hold"/>
                                        <p:tgtEl>
                                          <p:spTgt spid="2"/>
                                        </p:tgtEl>
                                        <p:attrNameLst>
                                          <p:attrName>ppt_w</p:attrName>
                                        </p:attrNameLst>
                                      </p:cBhvr>
                                      <p:tavLst>
                                        <p:tav tm="0">
                                          <p:val>
                                            <p:strVal val="2/3*#ppt_w"/>
                                          </p:val>
                                        </p:tav>
                                        <p:tav tm="100000">
                                          <p:val>
                                            <p:strVal val="#ppt_w"/>
                                          </p:val>
                                        </p:tav>
                                      </p:tavLst>
                                    </p:anim>
                                    <p:anim calcmode="lin" valueType="num">
                                      <p:cBhvr>
                                        <p:cTn id="11" dur="1000" fill="hold"/>
                                        <p:tgtEl>
                                          <p:spTgt spid="2"/>
                                        </p:tgtEl>
                                        <p:attrNameLst>
                                          <p:attrName>ppt_h</p:attrName>
                                        </p:attrNameLst>
                                      </p:cBhvr>
                                      <p:tavLst>
                                        <p:tav tm="0">
                                          <p:val>
                                            <p:strVal val="2/3*#ppt_h"/>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23" presetClass="entr" presetSubtype="272"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strVal val="2/3*#ppt_w"/>
                                          </p:val>
                                        </p:tav>
                                        <p:tav tm="100000">
                                          <p:val>
                                            <p:strVal val="#ppt_w"/>
                                          </p:val>
                                        </p:tav>
                                      </p:tavLst>
                                    </p:anim>
                                    <p:anim calcmode="lin" valueType="num">
                                      <p:cBhvr>
                                        <p:cTn id="19" dur="10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childTnLst>
                                </p:cTn>
                              </p:par>
                              <p:par>
                                <p:cTn id="35" presetID="23" presetClass="entr" presetSubtype="27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1000" fill="hold"/>
                                        <p:tgtEl>
                                          <p:spTgt spid="6"/>
                                        </p:tgtEl>
                                        <p:attrNameLst>
                                          <p:attrName>ppt_w</p:attrName>
                                        </p:attrNameLst>
                                      </p:cBhvr>
                                      <p:tavLst>
                                        <p:tav tm="0">
                                          <p:val>
                                            <p:strVal val="2/3*#ppt_w"/>
                                          </p:val>
                                        </p:tav>
                                        <p:tav tm="100000">
                                          <p:val>
                                            <p:strVal val="#ppt_w"/>
                                          </p:val>
                                        </p:tav>
                                      </p:tavLst>
                                    </p:anim>
                                    <p:anim calcmode="lin" valueType="num">
                                      <p:cBhvr>
                                        <p:cTn id="38" dur="1000" fill="hold"/>
                                        <p:tgtEl>
                                          <p:spTgt spid="6"/>
                                        </p:tgtEl>
                                        <p:attrNameLst>
                                          <p:attrName>ppt_h</p:attrName>
                                        </p:attrNameLst>
                                      </p:cBhvr>
                                      <p:tavLst>
                                        <p:tav tm="0">
                                          <p:val>
                                            <p:strVal val="2/3*#ppt_h"/>
                                          </p:val>
                                        </p:tav>
                                        <p:tav tm="100000">
                                          <p:val>
                                            <p:strVal val="#ppt_h"/>
                                          </p:val>
                                        </p:tav>
                                      </p:tavLst>
                                    </p:anim>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childTnLst>
                                </p:cTn>
                              </p:par>
                              <p:par>
                                <p:cTn id="46" presetID="22" presetClass="entr" presetSubtype="1"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strVal val="2/3*#ppt_w"/>
                                          </p:val>
                                        </p:tav>
                                        <p:tav tm="100000">
                                          <p:val>
                                            <p:strVal val="#ppt_w"/>
                                          </p:val>
                                        </p:tav>
                                      </p:tavLst>
                                    </p:anim>
                                    <p:anim calcmode="lin" valueType="num">
                                      <p:cBhvr>
                                        <p:cTn id="52" dur="1000" fill="hold"/>
                                        <p:tgtEl>
                                          <p:spTgt spid="8"/>
                                        </p:tgtEl>
                                        <p:attrNameLst>
                                          <p:attrName>ppt_h</p:attrName>
                                        </p:attrNameLst>
                                      </p:cBhvr>
                                      <p:tavLst>
                                        <p:tav tm="0">
                                          <p:val>
                                            <p:strVal val="2/3*#ppt_h"/>
                                          </p:val>
                                        </p:tav>
                                        <p:tav tm="100000">
                                          <p:val>
                                            <p:strVal val="#ppt_h"/>
                                          </p:val>
                                        </p:tav>
                                      </p:tavLst>
                                    </p:anim>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up)">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1000"/>
                                        <p:tgtEl>
                                          <p:spTgt spid="10"/>
                                        </p:tgtEl>
                                      </p:cBhvr>
                                    </p:animEffect>
                                  </p:childTnLst>
                                </p:cTn>
                              </p:par>
                              <p:par>
                                <p:cTn id="67" presetID="23" presetClass="entr" presetSubtype="272"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strVal val="2/3*#ppt_w"/>
                                          </p:val>
                                        </p:tav>
                                        <p:tav tm="100000">
                                          <p:val>
                                            <p:strVal val="#ppt_w"/>
                                          </p:val>
                                        </p:tav>
                                      </p:tavLst>
                                    </p:anim>
                                    <p:anim calcmode="lin" valueType="num">
                                      <p:cBhvr>
                                        <p:cTn id="70" dur="1000" fill="hold"/>
                                        <p:tgtEl>
                                          <p:spTgt spid="10"/>
                                        </p:tgtEl>
                                        <p:attrNameLst>
                                          <p:attrName>ppt_h</p:attrName>
                                        </p:attrNameLst>
                                      </p:cBhvr>
                                      <p:tavLst>
                                        <p:tav tm="0">
                                          <p:val>
                                            <p:strVal val="2/3*#ppt_h"/>
                                          </p:val>
                                        </p:tav>
                                        <p:tav tm="100000">
                                          <p:val>
                                            <p:strVal val="#ppt_h"/>
                                          </p:val>
                                        </p:tav>
                                      </p:tavLst>
                                    </p:anim>
                                  </p:childTnLst>
                                </p:cTn>
                              </p:par>
                              <p:par>
                                <p:cTn id="71" presetID="22" presetClass="entr" presetSubtype="4"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down)">
                                      <p:cBhvr>
                                        <p:cTn id="73" dur="500"/>
                                        <p:tgtEl>
                                          <p:spTgt spid="50"/>
                                        </p:tgtEl>
                                      </p:cBhvr>
                                    </p:animEffect>
                                  </p:childTnLst>
                                </p:cTn>
                              </p:par>
                              <p:par>
                                <p:cTn id="74" presetID="22" presetClass="entr" presetSubtype="4"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down)">
                                      <p:cBhvr>
                                        <p:cTn id="7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 y="487"/>
            <a:ext cx="5265964" cy="6857028"/>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r="-2"/>
          <a:stretch/>
        </p:blipFill>
        <p:spPr>
          <a:xfrm>
            <a:off x="5269821" y="487"/>
            <a:ext cx="6941346" cy="6857028"/>
          </a:xfrm>
          <a:prstGeom prst="rect">
            <a:avLst/>
          </a:prstGeom>
        </p:spPr>
      </p:pic>
      <p:sp>
        <p:nvSpPr>
          <p:cNvPr id="12" name="Title 11"/>
          <p:cNvSpPr>
            <a:spLocks noGrp="1"/>
          </p:cNvSpPr>
          <p:nvPr>
            <p:ph type="title"/>
          </p:nvPr>
        </p:nvSpPr>
        <p:spPr>
          <a:xfrm>
            <a:off x="145481" y="158268"/>
            <a:ext cx="10515600" cy="1325563"/>
          </a:xfrm>
        </p:spPr>
        <p:txBody>
          <a:bodyPr/>
          <a:lstStyle/>
          <a:p>
            <a:r>
              <a:rPr lang="en-US" dirty="0" err="1">
                <a:solidFill>
                  <a:schemeClr val="bg1"/>
                </a:solidFill>
              </a:rPr>
              <a:t>Conflitos</a:t>
            </a:r>
            <a:r>
              <a:rPr lang="en-US" dirty="0">
                <a:solidFill>
                  <a:schemeClr val="bg1"/>
                </a:solidFill>
              </a:rPr>
              <a:t> entre Dev, Ops e </a:t>
            </a:r>
            <a:r>
              <a:rPr lang="en-US" dirty="0" err="1">
                <a:solidFill>
                  <a:schemeClr val="bg1"/>
                </a:solidFill>
              </a:rPr>
              <a:t>Negócios</a:t>
            </a:r>
            <a:endParaRPr lang="en-US" dirty="0">
              <a:solidFill>
                <a:schemeClr val="bg1"/>
              </a:solidFill>
            </a:endParaRPr>
          </a:p>
        </p:txBody>
      </p:sp>
      <p:grpSp>
        <p:nvGrpSpPr>
          <p:cNvPr id="17" name="Group 16"/>
          <p:cNvGrpSpPr/>
          <p:nvPr/>
        </p:nvGrpSpPr>
        <p:grpSpPr>
          <a:xfrm>
            <a:off x="176624" y="3470274"/>
            <a:ext cx="2781891" cy="2346374"/>
            <a:chOff x="441553" y="4071130"/>
            <a:chExt cx="2837674" cy="2393424"/>
          </a:xfrm>
          <a:solidFill>
            <a:schemeClr val="accent1">
              <a:alpha val="80000"/>
            </a:schemeClr>
          </a:solidFill>
        </p:grpSpPr>
        <p:sp>
          <p:nvSpPr>
            <p:cNvPr id="14" name="Rectangle 13"/>
            <p:cNvSpPr/>
            <p:nvPr/>
          </p:nvSpPr>
          <p:spPr bwMode="auto">
            <a:xfrm>
              <a:off x="441553" y="4800705"/>
              <a:ext cx="2837674" cy="16638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Você</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está</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tirando</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os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servidores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do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ar</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com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esses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deploys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todos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em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produção</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E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nas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minhas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costas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15" name="Right Triangle 14"/>
            <p:cNvSpPr/>
            <p:nvPr/>
          </p:nvSpPr>
          <p:spPr bwMode="auto">
            <a:xfrm rot="10800000" flipV="1">
              <a:off x="454897" y="4071130"/>
              <a:ext cx="773697"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TextBox 18"/>
          <p:cNvSpPr txBox="1"/>
          <p:nvPr/>
        </p:nvSpPr>
        <p:spPr>
          <a:xfrm>
            <a:off x="5536740" y="5095234"/>
            <a:ext cx="1895605" cy="574828"/>
          </a:xfrm>
          <a:prstGeom prst="rect">
            <a:avLst/>
          </a:prstGeom>
          <a:solidFill>
            <a:srgbClr val="DC3C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NEGÓCIOS</a:t>
            </a:r>
          </a:p>
        </p:txBody>
      </p:sp>
      <p:grpSp>
        <p:nvGrpSpPr>
          <p:cNvPr id="20" name="Group 19"/>
          <p:cNvGrpSpPr/>
          <p:nvPr/>
        </p:nvGrpSpPr>
        <p:grpSpPr>
          <a:xfrm>
            <a:off x="8961897" y="3877213"/>
            <a:ext cx="2781891" cy="2204664"/>
            <a:chOff x="441553" y="4071130"/>
            <a:chExt cx="2837674" cy="2063080"/>
          </a:xfrm>
        </p:grpSpPr>
        <p:sp>
          <p:nvSpPr>
            <p:cNvPr id="21" name="Rectangle 20"/>
            <p:cNvSpPr/>
            <p:nvPr/>
          </p:nvSpPr>
          <p:spPr bwMode="auto">
            <a:xfrm>
              <a:off x="441553" y="4800706"/>
              <a:ext cx="2837674" cy="133350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Estou</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tentando</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entregar</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software o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mais</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rápido</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possível</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para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atender</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o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cliente</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E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você</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está</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atrapalhando</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22" name="Right Triangle 21"/>
            <p:cNvSpPr/>
            <p:nvPr/>
          </p:nvSpPr>
          <p:spPr bwMode="auto">
            <a:xfrm rot="10800000" flipH="1" flipV="1">
              <a:off x="2466283" y="4071130"/>
              <a:ext cx="776468"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 name="Rectangle 23"/>
          <p:cNvSpPr/>
          <p:nvPr/>
        </p:nvSpPr>
        <p:spPr bwMode="auto">
          <a:xfrm>
            <a:off x="6660740" y="1345721"/>
            <a:ext cx="2483260" cy="1569381"/>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eu</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preciso</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de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mais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cinco</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funcionalidades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até</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o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fim</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da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semana</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que</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vem</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25" name="Right Triangle 24"/>
          <p:cNvSpPr/>
          <p:nvPr/>
        </p:nvSpPr>
        <p:spPr bwMode="auto">
          <a:xfrm flipV="1">
            <a:off x="7152674" y="2895204"/>
            <a:ext cx="531419" cy="56971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p:cNvSpPr/>
          <p:nvPr/>
        </p:nvSpPr>
        <p:spPr bwMode="auto">
          <a:xfrm>
            <a:off x="3062378" y="1410572"/>
            <a:ext cx="2937730" cy="1315445"/>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“Infra,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você</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está</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fazendo</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gente</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perder</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dinheiro</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com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todo</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esse</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tempo fora do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ar</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27" name="Right Triangle 26"/>
          <p:cNvSpPr/>
          <p:nvPr/>
        </p:nvSpPr>
        <p:spPr bwMode="auto">
          <a:xfrm flipH="1" flipV="1">
            <a:off x="4934192" y="2726018"/>
            <a:ext cx="602548" cy="521149"/>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10260957" y="6081879"/>
            <a:ext cx="1931044" cy="664055"/>
          </a:xfrm>
          <a:prstGeom prst="rect">
            <a:avLst/>
          </a:prstGeom>
          <a:solidFill>
            <a:srgbClr val="DC3C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a:t>
            </a:r>
          </a:p>
        </p:txBody>
      </p:sp>
      <p:sp>
        <p:nvSpPr>
          <p:cNvPr id="29" name="Rectangle 28"/>
          <p:cNvSpPr/>
          <p:nvPr/>
        </p:nvSpPr>
        <p:spPr bwMode="auto">
          <a:xfrm>
            <a:off x="-3332" y="6081878"/>
            <a:ext cx="1860452" cy="664055"/>
          </a:xfrm>
          <a:prstGeom prst="rect">
            <a:avLst/>
          </a:prstGeom>
          <a:solidFill>
            <a:srgbClr val="DC3C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OPS</a:t>
            </a:r>
          </a:p>
        </p:txBody>
      </p:sp>
    </p:spTree>
    <p:extLst>
      <p:ext uri="{BB962C8B-B14F-4D97-AF65-F5344CB8AC3E}">
        <p14:creationId xmlns:p14="http://schemas.microsoft.com/office/powerpoint/2010/main" val="389745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000"/>
                            </p:stCondLst>
                            <p:childTnLst>
                              <p:par>
                                <p:cTn id="21" presetID="2" presetClass="entr" presetSubtype="8" decel="10000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decel="10000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18145A-4366-4CFA-9B21-BD8892D42E49}"/>
              </a:ext>
            </a:extLst>
          </p:cNvPr>
          <p:cNvSpPr>
            <a:spLocks noGrp="1"/>
          </p:cNvSpPr>
          <p:nvPr>
            <p:ph type="title"/>
          </p:nvPr>
        </p:nvSpPr>
        <p:spPr/>
        <p:txBody>
          <a:bodyPr>
            <a:normAutofit fontScale="90000"/>
          </a:bodyPr>
          <a:lstStyle/>
          <a:p>
            <a:r>
              <a:rPr lang="en-US" dirty="0"/>
              <a:t>Por que </a:t>
            </a:r>
            <a:r>
              <a:rPr lang="en-US" dirty="0" err="1"/>
              <a:t>trabalhamos</a:t>
            </a:r>
            <a:r>
              <a:rPr lang="en-US" dirty="0"/>
              <a:t> assim?</a:t>
            </a:r>
          </a:p>
        </p:txBody>
      </p:sp>
      <p:sp>
        <p:nvSpPr>
          <p:cNvPr id="4" name="Text Placeholder 3">
            <a:extLst>
              <a:ext uri="{FF2B5EF4-FFF2-40B4-BE49-F238E27FC236}">
                <a16:creationId xmlns:a16="http://schemas.microsoft.com/office/drawing/2014/main" id="{DD494BD2-2832-47C6-92FA-8F54926CFF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0367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009" y="282809"/>
            <a:ext cx="10515600" cy="1325563"/>
          </a:xfrm>
        </p:spPr>
        <p:txBody>
          <a:bodyPr>
            <a:normAutofit/>
          </a:bodyPr>
          <a:lstStyle/>
          <a:p>
            <a:r>
              <a:rPr lang="en-US" sz="5400" dirty="0">
                <a:solidFill>
                  <a:srgbClr val="505050"/>
                </a:solidFill>
              </a:rPr>
              <a:t>“SILOS”</a:t>
            </a:r>
          </a:p>
        </p:txBody>
      </p:sp>
      <p:grpSp>
        <p:nvGrpSpPr>
          <p:cNvPr id="9" name="Group 8"/>
          <p:cNvGrpSpPr/>
          <p:nvPr/>
        </p:nvGrpSpPr>
        <p:grpSpPr>
          <a:xfrm>
            <a:off x="1250466" y="2713469"/>
            <a:ext cx="1992935" cy="2529615"/>
            <a:chOff x="578548" y="2108081"/>
            <a:chExt cx="2491787" cy="3631635"/>
          </a:xfrm>
          <a:solidFill>
            <a:schemeClr val="accent3"/>
          </a:solidFill>
        </p:grpSpPr>
        <p:sp>
          <p:nvSpPr>
            <p:cNvPr id="14" name="Rectangle 13"/>
            <p:cNvSpPr/>
            <p:nvPr/>
          </p:nvSpPr>
          <p:spPr bwMode="auto">
            <a:xfrm>
              <a:off x="2334996" y="3021795"/>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68" name="Rectangle 67"/>
            <p:cNvSpPr/>
            <p:nvPr/>
          </p:nvSpPr>
          <p:spPr bwMode="auto">
            <a:xfrm>
              <a:off x="865035"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83" name="Rectangle 82"/>
            <p:cNvSpPr/>
            <p:nvPr/>
          </p:nvSpPr>
          <p:spPr bwMode="auto">
            <a:xfrm>
              <a:off x="1507181" y="2108081"/>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96" name="Rectangle 95"/>
            <p:cNvSpPr/>
            <p:nvPr/>
          </p:nvSpPr>
          <p:spPr bwMode="auto">
            <a:xfrm>
              <a:off x="20451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97" name="Rectangle 96"/>
            <p:cNvSpPr/>
            <p:nvPr/>
          </p:nvSpPr>
          <p:spPr bwMode="auto">
            <a:xfrm>
              <a:off x="26042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98" name="Rectangle 97"/>
            <p:cNvSpPr/>
            <p:nvPr/>
          </p:nvSpPr>
          <p:spPr bwMode="auto">
            <a:xfrm>
              <a:off x="2047437"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99" name="Rectangle 98"/>
            <p:cNvSpPr/>
            <p:nvPr/>
          </p:nvSpPr>
          <p:spPr bwMode="auto">
            <a:xfrm>
              <a:off x="26042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0" name="Rectangle 99"/>
            <p:cNvSpPr/>
            <p:nvPr/>
          </p:nvSpPr>
          <p:spPr bwMode="auto">
            <a:xfrm>
              <a:off x="2043146"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1" name="Rectangle 100"/>
            <p:cNvSpPr/>
            <p:nvPr/>
          </p:nvSpPr>
          <p:spPr bwMode="auto">
            <a:xfrm>
              <a:off x="26022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24" name="Rectangle 123"/>
            <p:cNvSpPr/>
            <p:nvPr/>
          </p:nvSpPr>
          <p:spPr bwMode="auto">
            <a:xfrm>
              <a:off x="5805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25" name="Rectangle 124"/>
            <p:cNvSpPr/>
            <p:nvPr/>
          </p:nvSpPr>
          <p:spPr bwMode="auto">
            <a:xfrm>
              <a:off x="11396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26" name="Rectangle 125"/>
            <p:cNvSpPr/>
            <p:nvPr/>
          </p:nvSpPr>
          <p:spPr bwMode="auto">
            <a:xfrm>
              <a:off x="582838"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27" name="Rectangle 126"/>
            <p:cNvSpPr/>
            <p:nvPr/>
          </p:nvSpPr>
          <p:spPr bwMode="auto">
            <a:xfrm>
              <a:off x="11396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28" name="Rectangle 127"/>
            <p:cNvSpPr/>
            <p:nvPr/>
          </p:nvSpPr>
          <p:spPr bwMode="auto">
            <a:xfrm>
              <a:off x="5785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29" name="Rectangle 128"/>
            <p:cNvSpPr/>
            <p:nvPr/>
          </p:nvSpPr>
          <p:spPr bwMode="auto">
            <a:xfrm>
              <a:off x="1137650"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33" name="Rectangle 132"/>
            <p:cNvSpPr/>
            <p:nvPr/>
          </p:nvSpPr>
          <p:spPr bwMode="auto">
            <a:xfrm>
              <a:off x="2602248" y="5273602"/>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sp>
        <p:nvSpPr>
          <p:cNvPr id="67" name="Rectangle 66"/>
          <p:cNvSpPr/>
          <p:nvPr/>
        </p:nvSpPr>
        <p:spPr>
          <a:xfrm>
            <a:off x="662525" y="2137375"/>
            <a:ext cx="1274708" cy="45442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err="1">
                <a:ln>
                  <a:noFill/>
                </a:ln>
                <a:solidFill>
                  <a:srgbClr val="505050"/>
                </a:solidFill>
                <a:effectLst/>
                <a:uLnTx/>
                <a:uFillTx/>
                <a:latin typeface="+mj-lt"/>
              </a:rPr>
              <a:t>Negócios</a:t>
            </a:r>
            <a:endParaRPr kumimoji="0" lang="en-US" sz="2353" b="1" i="0" u="none" strike="noStrike" kern="0" cap="none" spc="0" normalizeH="0" baseline="0" noProof="0" dirty="0">
              <a:ln>
                <a:noFill/>
              </a:ln>
              <a:solidFill>
                <a:srgbClr val="505050"/>
              </a:solidFill>
              <a:effectLst/>
              <a:uLnTx/>
              <a:uFillTx/>
              <a:latin typeface="+mj-lt"/>
            </a:endParaRPr>
          </a:p>
        </p:txBody>
      </p:sp>
      <p:sp>
        <p:nvSpPr>
          <p:cNvPr id="69" name="Rectangle 68"/>
          <p:cNvSpPr/>
          <p:nvPr/>
        </p:nvSpPr>
        <p:spPr>
          <a:xfrm>
            <a:off x="4517853" y="2156698"/>
            <a:ext cx="2255746" cy="45442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lang="en-US" sz="2353" b="1" kern="0" dirty="0" err="1">
                <a:solidFill>
                  <a:srgbClr val="505050"/>
                </a:solidFill>
                <a:latin typeface="+mj-lt"/>
              </a:rPr>
              <a:t>Desenvolvimento</a:t>
            </a:r>
            <a:endParaRPr lang="en-US" sz="2353" b="1" kern="0" dirty="0">
              <a:solidFill>
                <a:srgbClr val="505050"/>
              </a:solidFill>
              <a:latin typeface="+mj-lt"/>
            </a:endParaRPr>
          </a:p>
        </p:txBody>
      </p:sp>
      <p:sp>
        <p:nvSpPr>
          <p:cNvPr id="70" name="Rectangle 69"/>
          <p:cNvSpPr/>
          <p:nvPr/>
        </p:nvSpPr>
        <p:spPr>
          <a:xfrm>
            <a:off x="8755511" y="2154588"/>
            <a:ext cx="832279" cy="45442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lang="en-US" sz="2353" b="1" kern="0" dirty="0">
                <a:solidFill>
                  <a:srgbClr val="505050"/>
                </a:solidFill>
                <a:latin typeface="+mj-lt"/>
              </a:rPr>
              <a:t>Teste</a:t>
            </a:r>
          </a:p>
        </p:txBody>
      </p:sp>
      <p:grpSp>
        <p:nvGrpSpPr>
          <p:cNvPr id="8" name="Group 7"/>
          <p:cNvGrpSpPr/>
          <p:nvPr/>
        </p:nvGrpSpPr>
        <p:grpSpPr>
          <a:xfrm>
            <a:off x="3964381" y="2713469"/>
            <a:ext cx="3094917" cy="2925722"/>
            <a:chOff x="3641782" y="2108081"/>
            <a:chExt cx="3869606" cy="4200305"/>
          </a:xfrm>
          <a:solidFill>
            <a:schemeClr val="accent2"/>
          </a:solidFill>
        </p:grpSpPr>
        <p:sp>
          <p:nvSpPr>
            <p:cNvPr id="84" name="Rectangle 83"/>
            <p:cNvSpPr/>
            <p:nvPr/>
          </p:nvSpPr>
          <p:spPr bwMode="auto">
            <a:xfrm>
              <a:off x="5135949" y="2108081"/>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nvGrpSpPr>
            <p:cNvPr id="4" name="Group 3"/>
            <p:cNvGrpSpPr/>
            <p:nvPr/>
          </p:nvGrpSpPr>
          <p:grpSpPr>
            <a:xfrm>
              <a:off x="3641782" y="3586547"/>
              <a:ext cx="3869606" cy="2721839"/>
              <a:chOff x="3509310" y="3531326"/>
              <a:chExt cx="3794076" cy="2668712"/>
            </a:xfrm>
            <a:grpFill/>
          </p:grpSpPr>
          <p:sp>
            <p:nvSpPr>
              <p:cNvPr id="5" name="Rectangle 4"/>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24" name="Rectangle 23"/>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41" name="Rectangle 40"/>
              <p:cNvSpPr/>
              <p:nvPr/>
            </p:nvSpPr>
            <p:spPr bwMode="auto">
              <a:xfrm>
                <a:off x="6575750" y="35313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82" name="Rectangle 81"/>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86" name="Rectangle 85"/>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92" name="Rectangle 91"/>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93" name="Rectangle 92"/>
              <p:cNvSpPr/>
              <p:nvPr/>
            </p:nvSpPr>
            <p:spPr bwMode="auto">
              <a:xfrm>
                <a:off x="5410359"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94" name="Rectangle 93"/>
              <p:cNvSpPr/>
              <p:nvPr/>
            </p:nvSpPr>
            <p:spPr bwMode="auto">
              <a:xfrm>
                <a:off x="486023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95" name="Rectangle 94"/>
              <p:cNvSpPr/>
              <p:nvPr/>
            </p:nvSpPr>
            <p:spPr bwMode="auto">
              <a:xfrm>
                <a:off x="540842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2" name="Rectangle 101"/>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3" name="Rectangle 102"/>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4" name="Rectangle 103"/>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5" name="Rectangle 104"/>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6" name="Rectangle 105"/>
              <p:cNvSpPr/>
              <p:nvPr/>
            </p:nvSpPr>
            <p:spPr bwMode="auto">
              <a:xfrm>
                <a:off x="3509310" y="5214059"/>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11" name="Rectangle 110"/>
              <p:cNvSpPr/>
              <p:nvPr/>
            </p:nvSpPr>
            <p:spPr bwMode="auto">
              <a:xfrm>
                <a:off x="629818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12" name="Rectangle 111"/>
              <p:cNvSpPr/>
              <p:nvPr/>
            </p:nvSpPr>
            <p:spPr bwMode="auto">
              <a:xfrm>
                <a:off x="68463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13" name="Rectangle 112"/>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14" name="Rectangle 113"/>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15" name="Rectangle 114"/>
              <p:cNvSpPr/>
              <p:nvPr/>
            </p:nvSpPr>
            <p:spPr bwMode="auto">
              <a:xfrm>
                <a:off x="6844439"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61" name="Rectangle 60"/>
              <p:cNvSpPr/>
              <p:nvPr/>
            </p:nvSpPr>
            <p:spPr bwMode="auto">
              <a:xfrm>
                <a:off x="5418608" y="5743022"/>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sp>
          <p:nvSpPr>
            <p:cNvPr id="65" name="Rectangle 64"/>
            <p:cNvSpPr/>
            <p:nvPr/>
          </p:nvSpPr>
          <p:spPr bwMode="auto">
            <a:xfrm>
              <a:off x="4516981"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66" name="Rectangle 65"/>
            <p:cNvSpPr/>
            <p:nvPr/>
          </p:nvSpPr>
          <p:spPr bwMode="auto">
            <a:xfrm>
              <a:off x="5984370"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grpSp>
        <p:nvGrpSpPr>
          <p:cNvPr id="7" name="Group 6"/>
          <p:cNvGrpSpPr/>
          <p:nvPr/>
        </p:nvGrpSpPr>
        <p:grpSpPr>
          <a:xfrm>
            <a:off x="7780278" y="2859976"/>
            <a:ext cx="3093340" cy="2165502"/>
            <a:chOff x="8080463" y="2031997"/>
            <a:chExt cx="3867635" cy="3108897"/>
          </a:xfrm>
          <a:solidFill>
            <a:schemeClr val="accent6"/>
          </a:solidFill>
        </p:grpSpPr>
        <p:sp>
          <p:nvSpPr>
            <p:cNvPr id="75" name="Rectangle 74"/>
            <p:cNvSpPr/>
            <p:nvPr/>
          </p:nvSpPr>
          <p:spPr bwMode="auto">
            <a:xfrm>
              <a:off x="9572658" y="2031997"/>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nvGrpSpPr>
            <p:cNvPr id="76" name="Group 75"/>
            <p:cNvGrpSpPr/>
            <p:nvPr/>
          </p:nvGrpSpPr>
          <p:grpSpPr>
            <a:xfrm>
              <a:off x="8080463" y="3510463"/>
              <a:ext cx="3867635" cy="1630431"/>
              <a:chOff x="3511243" y="3531326"/>
              <a:chExt cx="3792143" cy="1598607"/>
            </a:xfrm>
            <a:grpFill/>
          </p:grpSpPr>
          <p:sp>
            <p:nvSpPr>
              <p:cNvPr id="77" name="Rectangle 76"/>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78" name="Rectangle 77"/>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79" name="Rectangle 78"/>
              <p:cNvSpPr/>
              <p:nvPr/>
            </p:nvSpPr>
            <p:spPr bwMode="auto">
              <a:xfrm>
                <a:off x="6575750" y="35313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80" name="Rectangle 79"/>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81" name="Rectangle 80"/>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87" name="Rectangle 86"/>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34" name="Rectangle 133"/>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35" name="Rectangle 134"/>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36" name="Rectangle 135"/>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37" name="Rectangle 136"/>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39" name="Rectangle 138"/>
              <p:cNvSpPr/>
              <p:nvPr/>
            </p:nvSpPr>
            <p:spPr bwMode="auto">
              <a:xfrm>
                <a:off x="629818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40" name="Rectangle 139"/>
              <p:cNvSpPr/>
              <p:nvPr/>
            </p:nvSpPr>
            <p:spPr bwMode="auto">
              <a:xfrm>
                <a:off x="68463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41" name="Rectangle 140"/>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42" name="Rectangle 141"/>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sp>
          <p:nvSpPr>
            <p:cNvPr id="145" name="Rectangle 144"/>
            <p:cNvSpPr/>
            <p:nvPr/>
          </p:nvSpPr>
          <p:spPr bwMode="auto">
            <a:xfrm>
              <a:off x="8953690"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46" name="Rectangle 145"/>
            <p:cNvSpPr/>
            <p:nvPr/>
          </p:nvSpPr>
          <p:spPr bwMode="auto">
            <a:xfrm>
              <a:off x="10421079"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600" b="1"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grpSp>
        <p:nvGrpSpPr>
          <p:cNvPr id="71" name="Group 70"/>
          <p:cNvGrpSpPr/>
          <p:nvPr/>
        </p:nvGrpSpPr>
        <p:grpSpPr>
          <a:xfrm>
            <a:off x="10386474" y="963609"/>
            <a:ext cx="816777" cy="770749"/>
            <a:chOff x="8080464" y="2125927"/>
            <a:chExt cx="2806729" cy="3014968"/>
          </a:xfrm>
          <a:solidFill>
            <a:schemeClr val="accent1">
              <a:lumMod val="40000"/>
              <a:lumOff val="60000"/>
            </a:schemeClr>
          </a:solidFill>
        </p:grpSpPr>
        <p:sp>
          <p:nvSpPr>
            <p:cNvPr id="72" name="Rectangle 71"/>
            <p:cNvSpPr/>
            <p:nvPr/>
          </p:nvSpPr>
          <p:spPr bwMode="auto">
            <a:xfrm>
              <a:off x="9268830" y="2125927"/>
              <a:ext cx="652560" cy="6525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nvGrpSpPr>
            <p:cNvPr id="73" name="Group 72"/>
            <p:cNvGrpSpPr/>
            <p:nvPr/>
          </p:nvGrpSpPr>
          <p:grpSpPr>
            <a:xfrm>
              <a:off x="8080464" y="3513860"/>
              <a:ext cx="2403037" cy="1627035"/>
              <a:chOff x="3511243" y="3534656"/>
              <a:chExt cx="2356132" cy="1595277"/>
            </a:xfrm>
            <a:grpFill/>
          </p:grpSpPr>
          <p:sp>
            <p:nvSpPr>
              <p:cNvPr id="88" name="Rectangle 87"/>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89" name="Rectangle 88"/>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91" name="Rectangle 90"/>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7" name="Rectangle 106"/>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8" name="Rectangle 107"/>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09" name="Rectangle 108"/>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10" name="Rectangle 109"/>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16" name="Rectangle 115"/>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117" name="Rectangle 116"/>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sp>
          <p:nvSpPr>
            <p:cNvPr id="74" name="Rectangle 73"/>
            <p:cNvSpPr/>
            <p:nvPr/>
          </p:nvSpPr>
          <p:spPr bwMode="auto">
            <a:xfrm>
              <a:off x="8953690"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sp>
          <p:nvSpPr>
            <p:cNvPr id="85" name="Rectangle 84"/>
            <p:cNvSpPr/>
            <p:nvPr/>
          </p:nvSpPr>
          <p:spPr bwMode="auto">
            <a:xfrm>
              <a:off x="10421079"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7" tIns="91377" rIns="91377" bIns="91377" numCol="1" spcCol="0" rtlCol="0" fromWordArt="0" anchor="ctr" anchorCtr="0" forceAA="0" compatLnSpc="1">
              <a:prstTxWarp prst="textNoShape">
                <a:avLst/>
              </a:prstTxWarp>
              <a:noAutofit/>
            </a:bodyPr>
            <a:lstStyle/>
            <a:p>
              <a:pPr marL="0" marR="0" lvl="0" indent="0" algn="ctr" defTabSz="913408" eaLnBrk="1" fontAlgn="base" latinLnBrk="0" hangingPunct="1">
                <a:lnSpc>
                  <a:spcPct val="100000"/>
                </a:lnSpc>
                <a:spcBef>
                  <a:spcPct val="0"/>
                </a:spcBef>
                <a:spcAft>
                  <a:spcPct val="0"/>
                </a:spcAft>
                <a:buClrTx/>
                <a:buSzTx/>
                <a:buFontTx/>
                <a:buNone/>
                <a:tabLst/>
                <a:defRPr/>
              </a:pPr>
              <a:endParaRPr kumimoji="0" lang="en-US" sz="1050" b="0" i="0" u="none" strike="noStrike" kern="0" cap="none" spc="-51" normalizeH="0" baseline="0" noProof="0" dirty="0">
                <a:ln>
                  <a:noFill/>
                </a:ln>
                <a:solidFill>
                  <a:srgbClr val="505050"/>
                </a:solidFill>
                <a:effectLst/>
                <a:uLnTx/>
                <a:uFillTx/>
                <a:latin typeface="Segoe UI" charset="0"/>
                <a:ea typeface="Segoe UI" pitchFamily="34" charset="0"/>
                <a:cs typeface="Segoe UI" pitchFamily="34" charset="0"/>
              </a:endParaRPr>
            </a:p>
          </p:txBody>
        </p:sp>
      </p:grpSp>
      <p:sp>
        <p:nvSpPr>
          <p:cNvPr id="123" name="Rectangle 122"/>
          <p:cNvSpPr/>
          <p:nvPr/>
        </p:nvSpPr>
        <p:spPr>
          <a:xfrm>
            <a:off x="9587790" y="539688"/>
            <a:ext cx="1936619" cy="45442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lang="en-US" sz="2353" b="1" kern="0" dirty="0" err="1">
                <a:solidFill>
                  <a:srgbClr val="505050"/>
                </a:solidFill>
                <a:latin typeface="+mj-lt"/>
              </a:rPr>
              <a:t>Operações</a:t>
            </a:r>
            <a:endParaRPr lang="en-US" sz="2353" b="1" kern="0" dirty="0">
              <a:solidFill>
                <a:srgbClr val="505050"/>
              </a:solidFill>
              <a:latin typeface="+mj-lt"/>
            </a:endParaRPr>
          </a:p>
        </p:txBody>
      </p:sp>
    </p:spTree>
    <p:extLst>
      <p:ext uri="{BB962C8B-B14F-4D97-AF65-F5344CB8AC3E}">
        <p14:creationId xmlns:p14="http://schemas.microsoft.com/office/powerpoint/2010/main" val="312827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additive="base">
                                        <p:cTn id="17" dur="500" fill="hold"/>
                                        <p:tgtEl>
                                          <p:spTgt spid="69"/>
                                        </p:tgtEl>
                                        <p:attrNameLst>
                                          <p:attrName>ppt_x</p:attrName>
                                        </p:attrNameLst>
                                      </p:cBhvr>
                                      <p:tavLst>
                                        <p:tav tm="0">
                                          <p:val>
                                            <p:strVal val="#ppt_x"/>
                                          </p:val>
                                        </p:tav>
                                        <p:tav tm="100000">
                                          <p:val>
                                            <p:strVal val="#ppt_x"/>
                                          </p:val>
                                        </p:tav>
                                      </p:tavLst>
                                    </p:anim>
                                    <p:anim calcmode="lin" valueType="num">
                                      <p:cBhvr additive="base">
                                        <p:cTn id="18" dur="500" fill="hold"/>
                                        <p:tgtEl>
                                          <p:spTgt spid="6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1+#ppt_w/2"/>
                                          </p:val>
                                        </p:tav>
                                        <p:tav tm="100000">
                                          <p:val>
                                            <p:strVal val="#ppt_x"/>
                                          </p:val>
                                        </p:tav>
                                      </p:tavLst>
                                    </p:anim>
                                    <p:anim calcmode="lin" valueType="num">
                                      <p:cBhvr additive="base">
                                        <p:cTn id="28" dur="500" fill="hold"/>
                                        <p:tgtEl>
                                          <p:spTgt spid="70"/>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23"/>
                                        </p:tgtEl>
                                        <p:attrNameLst>
                                          <p:attrName>style.visibility</p:attrName>
                                        </p:attrNameLst>
                                      </p:cBhvr>
                                      <p:to>
                                        <p:strVal val="visible"/>
                                      </p:to>
                                    </p:set>
                                    <p:anim calcmode="lin" valueType="num">
                                      <p:cBhvr additive="base">
                                        <p:cTn id="37" dur="500" fill="hold"/>
                                        <p:tgtEl>
                                          <p:spTgt spid="123"/>
                                        </p:tgtEl>
                                        <p:attrNameLst>
                                          <p:attrName>ppt_x</p:attrName>
                                        </p:attrNameLst>
                                      </p:cBhvr>
                                      <p:tavLst>
                                        <p:tav tm="0">
                                          <p:val>
                                            <p:strVal val="#ppt_x"/>
                                          </p:val>
                                        </p:tav>
                                        <p:tav tm="100000">
                                          <p:val>
                                            <p:strVal val="#ppt_x"/>
                                          </p:val>
                                        </p:tav>
                                      </p:tavLst>
                                    </p:anim>
                                    <p:anim calcmode="lin" valueType="num">
                                      <p:cBhvr additive="base">
                                        <p:cTn id="38" dur="500" fill="hold"/>
                                        <p:tgtEl>
                                          <p:spTgt spid="123"/>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 calcmode="lin" valueType="num">
                                      <p:cBhvr additive="base">
                                        <p:cTn id="41" dur="500" fill="hold"/>
                                        <p:tgtEl>
                                          <p:spTgt spid="71"/>
                                        </p:tgtEl>
                                        <p:attrNameLst>
                                          <p:attrName>ppt_x</p:attrName>
                                        </p:attrNameLst>
                                      </p:cBhvr>
                                      <p:tavLst>
                                        <p:tav tm="0">
                                          <p:val>
                                            <p:strVal val="#ppt_x"/>
                                          </p:val>
                                        </p:tav>
                                        <p:tav tm="100000">
                                          <p:val>
                                            <p:strVal val="#ppt_x"/>
                                          </p:val>
                                        </p:tav>
                                      </p:tavLst>
                                    </p:anim>
                                    <p:anim calcmode="lin" valueType="num">
                                      <p:cBhvr additive="base">
                                        <p:cTn id="42"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9" grpId="0"/>
      <p:bldP spid="70" grpId="0"/>
      <p:bldP spid="12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2.4|1.5|1.4|2|1.8|1.3|1.9"/>
  <p:tag name="DVSECTIONID" val="ieMWprDkQBYvc4Z5gK3da4"/>
</p:tagLst>
</file>

<file path=ppt/tags/tag10.xml><?xml version="1.0" encoding="utf-8"?>
<p:tagLst xmlns:a="http://schemas.openxmlformats.org/drawingml/2006/main" xmlns:r="http://schemas.openxmlformats.org/officeDocument/2006/relationships" xmlns:p="http://schemas.openxmlformats.org/presentationml/2006/main">
  <p:tag name="DVSHAPEID" val="7f4CPoHFoGYCaDQVz0NT4k"/>
</p:tagLst>
</file>

<file path=ppt/tags/tag11.xml><?xml version="1.0" encoding="utf-8"?>
<p:tagLst xmlns:a="http://schemas.openxmlformats.org/drawingml/2006/main" xmlns:r="http://schemas.openxmlformats.org/officeDocument/2006/relationships" xmlns:p="http://schemas.openxmlformats.org/presentationml/2006/main">
  <p:tag name="DVSHAPEID" val="Og2ltwhxbEPrxrsbXldsJV"/>
</p:tagLst>
</file>

<file path=ppt/tags/tag12.xml><?xml version="1.0" encoding="utf-8"?>
<p:tagLst xmlns:a="http://schemas.openxmlformats.org/drawingml/2006/main" xmlns:r="http://schemas.openxmlformats.org/officeDocument/2006/relationships" xmlns:p="http://schemas.openxmlformats.org/presentationml/2006/main">
  <p:tag name="DVSHAPEID" val="5hE3DiOr5ZiMrOzuVanQuk"/>
</p:tagLst>
</file>

<file path=ppt/tags/tag13.xml><?xml version="1.0" encoding="utf-8"?>
<p:tagLst xmlns:a="http://schemas.openxmlformats.org/drawingml/2006/main" xmlns:r="http://schemas.openxmlformats.org/officeDocument/2006/relationships" xmlns:p="http://schemas.openxmlformats.org/presentationml/2006/main">
  <p:tag name="DVSHAPEID" val="8KZDCtp34SqLvVYdPqpDkG"/>
</p:tagLst>
</file>

<file path=ppt/tags/tag14.xml><?xml version="1.0" encoding="utf-8"?>
<p:tagLst xmlns:a="http://schemas.openxmlformats.org/drawingml/2006/main" xmlns:r="http://schemas.openxmlformats.org/officeDocument/2006/relationships" xmlns:p="http://schemas.openxmlformats.org/presentationml/2006/main">
  <p:tag name="DVSHAPEID" val="byENMwhp7LLWAlpQKy2CyI"/>
</p:tagLst>
</file>

<file path=ppt/tags/tag2.xml><?xml version="1.0" encoding="utf-8"?>
<p:tagLst xmlns:a="http://schemas.openxmlformats.org/drawingml/2006/main" xmlns:r="http://schemas.openxmlformats.org/officeDocument/2006/relationships" xmlns:p="http://schemas.openxmlformats.org/presentationml/2006/main">
  <p:tag name="DVSHAPEID" val="Zk2JeLn7d6iHroV3mMF8RQ"/>
</p:tagLst>
</file>

<file path=ppt/tags/tag3.xml><?xml version="1.0" encoding="utf-8"?>
<p:tagLst xmlns:a="http://schemas.openxmlformats.org/drawingml/2006/main" xmlns:r="http://schemas.openxmlformats.org/officeDocument/2006/relationships" xmlns:p="http://schemas.openxmlformats.org/presentationml/2006/main">
  <p:tag name="DVSHAPEID" val="lSdhFSiTVcfq3a7E0haGjA"/>
</p:tagLst>
</file>

<file path=ppt/tags/tag4.xml><?xml version="1.0" encoding="utf-8"?>
<p:tagLst xmlns:a="http://schemas.openxmlformats.org/drawingml/2006/main" xmlns:r="http://schemas.openxmlformats.org/officeDocument/2006/relationships" xmlns:p="http://schemas.openxmlformats.org/presentationml/2006/main">
  <p:tag name="DVSHAPEID" val="uGnh7I1rHn58ZavW5vPjb5"/>
</p:tagLst>
</file>

<file path=ppt/tags/tag5.xml><?xml version="1.0" encoding="utf-8"?>
<p:tagLst xmlns:a="http://schemas.openxmlformats.org/drawingml/2006/main" xmlns:r="http://schemas.openxmlformats.org/officeDocument/2006/relationships" xmlns:p="http://schemas.openxmlformats.org/presentationml/2006/main">
  <p:tag name="DVSHAPEID" val="r0kKVIMnXaxKnwUoKARtvS"/>
</p:tagLst>
</file>

<file path=ppt/tags/tag6.xml><?xml version="1.0" encoding="utf-8"?>
<p:tagLst xmlns:a="http://schemas.openxmlformats.org/drawingml/2006/main" xmlns:r="http://schemas.openxmlformats.org/officeDocument/2006/relationships" xmlns:p="http://schemas.openxmlformats.org/presentationml/2006/main">
  <p:tag name="DVSHAPEID" val="lVbW93cFR0poemWnMjEjpU"/>
</p:tagLst>
</file>

<file path=ppt/tags/tag7.xml><?xml version="1.0" encoding="utf-8"?>
<p:tagLst xmlns:a="http://schemas.openxmlformats.org/drawingml/2006/main" xmlns:r="http://schemas.openxmlformats.org/officeDocument/2006/relationships" xmlns:p="http://schemas.openxmlformats.org/presentationml/2006/main">
  <p:tag name="DVSHAPEID" val="BeMY2GKerHAzFpzZzJbiiw"/>
</p:tagLst>
</file>

<file path=ppt/tags/tag8.xml><?xml version="1.0" encoding="utf-8"?>
<p:tagLst xmlns:a="http://schemas.openxmlformats.org/drawingml/2006/main" xmlns:r="http://schemas.openxmlformats.org/officeDocument/2006/relationships" xmlns:p="http://schemas.openxmlformats.org/presentationml/2006/main">
  <p:tag name="DVSHAPEID" val="kYhxsnNyOcsqkX9a1vUCyI"/>
</p:tagLst>
</file>

<file path=ppt/tags/tag9.xml><?xml version="1.0" encoding="utf-8"?>
<p:tagLst xmlns:a="http://schemas.openxmlformats.org/drawingml/2006/main" xmlns:r="http://schemas.openxmlformats.org/officeDocument/2006/relationships" xmlns:p="http://schemas.openxmlformats.org/presentationml/2006/main">
  <p:tag name="DVSHAPEID" val="OEGxONKV77B4UOGuenrTSn"/>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{7E1CB054-43CE-4E4E-A965-055CB2182C8C}tf78438558</Template>
  <TotalTime>0</TotalTime>
  <Words>961</Words>
  <Application>Microsoft Office PowerPoint</Application>
  <PresentationFormat>Widescreen</PresentationFormat>
  <Paragraphs>159</Paragraphs>
  <Slides>31</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Century Gothic</vt:lpstr>
      <vt:lpstr>Garamond</vt:lpstr>
      <vt:lpstr>Segoe UI</vt:lpstr>
      <vt:lpstr>Segoe UI Light</vt:lpstr>
      <vt:lpstr>Segoe UI Semilight</vt:lpstr>
      <vt:lpstr>SavonVTI</vt:lpstr>
      <vt:lpstr>PowerPoint Presentation</vt:lpstr>
      <vt:lpstr>PowerPoint Presentation</vt:lpstr>
      <vt:lpstr>PowerPoint Presentation</vt:lpstr>
      <vt:lpstr>Brandão, Emmanuel G.</vt:lpstr>
      <vt:lpstr>Só para alinharmos:</vt:lpstr>
      <vt:lpstr>Dia a dia</vt:lpstr>
      <vt:lpstr>Conflitos entre Dev, Ops e Negócios</vt:lpstr>
      <vt:lpstr>Por que trabalhamos assim?</vt:lpstr>
      <vt:lpstr>“SILOS”</vt:lpstr>
      <vt:lpstr>PowerPoint Presentation</vt:lpstr>
      <vt:lpstr>PowerPoint Presentation</vt:lpstr>
      <vt:lpstr>Cultura!</vt:lpstr>
      <vt:lpstr>O que é Devops?</vt:lpstr>
      <vt:lpstr>O que é</vt:lpstr>
      <vt:lpstr>PowerPoint Presentation</vt:lpstr>
      <vt:lpstr>Empresas com alta performance em DevOps</vt:lpstr>
      <vt:lpstr>e Devsecops?</vt:lpstr>
      <vt:lpstr>Muito tempo atrás… 2001</vt:lpstr>
      <vt:lpstr>Trustworthy Computing (TwC), 2002</vt:lpstr>
      <vt:lpstr>Security Development Lifecycle (SDL)</vt:lpstr>
      <vt:lpstr>SDL em livro</vt:lpstr>
      <vt:lpstr>de novo:  e o DevSecOps?</vt:lpstr>
      <vt:lpstr>Problemas</vt:lpstr>
      <vt:lpstr>PowerPoint Presentation</vt:lpstr>
      <vt:lpstr>Secure DevOps</vt:lpstr>
      <vt:lpstr>Demo!</vt:lpstr>
      <vt:lpstr>PowerPoint Presentation</vt:lpstr>
      <vt:lpstr>PowerPoint Presentation</vt:lpstr>
      <vt:lpstr>PowerPoint Presentation</vt:lpstr>
      <vt:lpstr>então: O que é DevSecOps?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2020-04-20T08:55:29Z</dcterms:created>
  <dcterms:modified xsi:type="dcterms:W3CDTF">2020-04-21T21:53:11Z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